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C70D-3063-491A-9549-4949DFA045E0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E08A-8EF2-4B0A-BB88-14DE79EA80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5300" b="1" dirty="0" smtClean="0"/>
              <a:t>Dunaj </a:t>
            </a:r>
            <a:r>
              <a:rPr lang="cs-CZ" sz="5300" b="1" dirty="0" smtClean="0"/>
              <a:t>– </a:t>
            </a:r>
            <a:r>
              <a:rPr lang="cs-CZ" sz="5300" b="1" dirty="0" smtClean="0"/>
              <a:t>Vltava</a:t>
            </a:r>
            <a:r>
              <a:rPr lang="cs-CZ" sz="5300" b="1" dirty="0" smtClean="0"/>
              <a:t/>
            </a:r>
            <a:br>
              <a:rPr lang="cs-CZ" sz="5300" b="1" dirty="0" smtClean="0"/>
            </a:br>
            <a:r>
              <a:rPr lang="cs-CZ" sz="5300" b="1" dirty="0" smtClean="0"/>
              <a:t>Cesta pivních znalců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r>
              <a:rPr lang="cs-CZ" sz="2400" b="1" dirty="0" smtClean="0">
                <a:solidFill>
                  <a:schemeClr val="tx1"/>
                </a:solidFill>
              </a:rPr>
              <a:t>Homolka Ondra</a:t>
            </a:r>
          </a:p>
          <a:p>
            <a:pPr algn="r"/>
            <a:r>
              <a:rPr lang="cs-CZ" sz="2400" b="1" dirty="0" smtClean="0">
                <a:solidFill>
                  <a:schemeClr val="tx1"/>
                </a:solidFill>
              </a:rPr>
              <a:t>CR3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mber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6426677" cy="3960440"/>
          </a:xfrm>
        </p:spPr>
      </p:pic>
      <p:pic>
        <p:nvPicPr>
          <p:cNvPr id="5" name="Obrázek 4" descr="luftaufnahme_amberg_altsta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7344816" cy="4371950"/>
          </a:xfrm>
          <a:prstGeom prst="rect">
            <a:avLst/>
          </a:prstGeom>
        </p:spPr>
      </p:pic>
      <p:pic>
        <p:nvPicPr>
          <p:cNvPr id="6" name="Obrázek 5" descr="f_6882_51feb3e26cb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6981933" cy="4913535"/>
          </a:xfrm>
          <a:prstGeom prst="rect">
            <a:avLst/>
          </a:prstGeom>
        </p:spPr>
      </p:pic>
      <p:pic>
        <p:nvPicPr>
          <p:cNvPr id="7" name="Obrázek 6" descr="ImageHand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692696"/>
            <a:ext cx="7056784" cy="4710404"/>
          </a:xfrm>
          <a:prstGeom prst="rect">
            <a:avLst/>
          </a:prstGeom>
        </p:spPr>
      </p:pic>
      <p:pic>
        <p:nvPicPr>
          <p:cNvPr id="8" name="Obrázek 7" descr="130405_Pivovar_povoz_s_branou_7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60648"/>
            <a:ext cx="7200800" cy="47991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Celková cena za osobu v případě vypsaného autokarového zájezdu s průvodcem:</a:t>
            </a:r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4000" b="1" dirty="0" smtClean="0">
                <a:solidFill>
                  <a:srgbClr val="CB01A0"/>
                </a:solidFill>
              </a:rPr>
              <a:t>5 389,-/ osoba</a:t>
            </a:r>
            <a:endParaRPr lang="cs-CZ" sz="4000" dirty="0" smtClean="0">
              <a:solidFill>
                <a:srgbClr val="CB01A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717032"/>
            <a:ext cx="2133600" cy="21431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Trasa zájezdu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41665"/>
            <a:ext cx="8136904" cy="56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3 dny</a:t>
            </a:r>
          </a:p>
          <a:p>
            <a:r>
              <a:rPr lang="cs-CZ" sz="2800" dirty="0" smtClean="0"/>
              <a:t>Autobusová doprava</a:t>
            </a:r>
          </a:p>
          <a:p>
            <a:r>
              <a:rPr lang="cs-CZ" sz="2800" dirty="0" smtClean="0"/>
              <a:t>České Budějovice – </a:t>
            </a:r>
            <a:r>
              <a:rPr lang="cs-CZ" sz="2800" dirty="0" err="1" smtClean="0"/>
              <a:t>Freistadt</a:t>
            </a:r>
            <a:r>
              <a:rPr lang="cs-CZ" sz="2800" dirty="0" smtClean="0"/>
              <a:t> – Mnichov – </a:t>
            </a:r>
            <a:r>
              <a:rPr lang="cs-CZ" sz="2800" dirty="0" err="1" smtClean="0"/>
              <a:t>Amberg</a:t>
            </a:r>
            <a:r>
              <a:rPr lang="cs-CZ" sz="2800" dirty="0" smtClean="0"/>
              <a:t> – Plzeň – České Budějovice</a:t>
            </a:r>
          </a:p>
          <a:p>
            <a:r>
              <a:rPr lang="cs-CZ" sz="2800" dirty="0" smtClean="0"/>
              <a:t>Zájezd je určen pro všechny věkové kategorie nad 18 let, zejména pro milovníky piva </a:t>
            </a:r>
          </a:p>
          <a:p>
            <a:r>
              <a:rPr lang="cs-CZ" sz="2800" dirty="0" smtClean="0"/>
              <a:t>Prohlídka celkem 4 pivovarů a návštěva </a:t>
            </a:r>
            <a:r>
              <a:rPr lang="cs-CZ" sz="2800" dirty="0" err="1" smtClean="0"/>
              <a:t>Oktoberfestu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1.den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Program: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8:30     Sraz u Budějovického Budvaru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9:00     Prohlídka Budějovického Budvaru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11:30    Odjezd do města </a:t>
            </a:r>
            <a:r>
              <a:rPr lang="cs-CZ" sz="2800" dirty="0" err="1" smtClean="0"/>
              <a:t>Freistadt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13:30    Prohlídka pivovaru </a:t>
            </a:r>
            <a:r>
              <a:rPr lang="cs-CZ" sz="2800" dirty="0" err="1" smtClean="0"/>
              <a:t>Freistadt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15:00    Návštěva zámeckého muzea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17:00    Ubytování v hotelu </a:t>
            </a:r>
            <a:r>
              <a:rPr lang="cs-CZ" sz="2800" dirty="0" err="1" smtClean="0"/>
              <a:t>Goldener</a:t>
            </a:r>
            <a:r>
              <a:rPr lang="cs-CZ" sz="2800" dirty="0" smtClean="0"/>
              <a:t> Adler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18:30    Večeře a společenský program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171adc62cf83e4995924ec0a495858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7526201" cy="501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brauere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7632848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csm_goldAdler_Freistadt_Fassade_73b1bfef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908720"/>
            <a:ext cx="6897960" cy="5173470"/>
          </a:xfrm>
          <a:prstGeom prst="rect">
            <a:avLst/>
          </a:prstGeom>
        </p:spPr>
      </p:pic>
      <p:pic>
        <p:nvPicPr>
          <p:cNvPr id="8" name="Obrázek 7" descr="img4ea45240c2f56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4664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2.den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Program: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7:00     Snídaně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8:00     Odjezd do Mnichova 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11:30   Individuální volno, možnost oběda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12:30   Návštěva multifunkčního areálu BMW </a:t>
            </a:r>
            <a:r>
              <a:rPr lang="cs-CZ" sz="2800" dirty="0" err="1" smtClean="0"/>
              <a:t>Welt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15:30   Ubytování v hotelu </a:t>
            </a:r>
            <a:r>
              <a:rPr lang="cs-CZ" sz="2800" dirty="0" err="1" smtClean="0"/>
              <a:t>Munich</a:t>
            </a:r>
            <a:r>
              <a:rPr lang="cs-CZ" sz="2800" dirty="0" smtClean="0"/>
              <a:t> Inn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17:00   Návštěva vyhlášeného </a:t>
            </a:r>
            <a:r>
              <a:rPr lang="cs-CZ" sz="2800" dirty="0" err="1" smtClean="0"/>
              <a:t>Oktoberfestu</a:t>
            </a:r>
            <a:endParaRPr lang="cs-CZ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irections_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8318269" cy="4176464"/>
          </a:xfrm>
        </p:spPr>
      </p:pic>
      <p:pic>
        <p:nvPicPr>
          <p:cNvPr id="5" name="Obrázek 4" descr="01_BMW-Museum_Aussenans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8296741" cy="5185463"/>
          </a:xfrm>
          <a:prstGeom prst="rect">
            <a:avLst/>
          </a:prstGeom>
        </p:spPr>
      </p:pic>
      <p:pic>
        <p:nvPicPr>
          <p:cNvPr id="6" name="Obrázek 5" descr="bmw_museum_7_s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8382000" cy="4889500"/>
          </a:xfrm>
          <a:prstGeom prst="rect">
            <a:avLst/>
          </a:prstGeom>
        </p:spPr>
      </p:pic>
      <p:pic>
        <p:nvPicPr>
          <p:cNvPr id="7" name="Obrázek 6" descr="k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76672"/>
            <a:ext cx="7160344" cy="5370258"/>
          </a:xfrm>
          <a:prstGeom prst="rect">
            <a:avLst/>
          </a:prstGeom>
        </p:spPr>
      </p:pic>
      <p:pic>
        <p:nvPicPr>
          <p:cNvPr id="8" name="Obrázek 7" descr="oo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260648"/>
            <a:ext cx="7848872" cy="55626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509903_3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92184"/>
            <a:ext cx="4752528" cy="5314328"/>
          </a:xfrm>
        </p:spPr>
      </p:pic>
      <p:pic>
        <p:nvPicPr>
          <p:cNvPr id="6" name="Obrázek 5" descr="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7223025" cy="3774613"/>
          </a:xfrm>
          <a:prstGeom prst="rect">
            <a:avLst/>
          </a:prstGeom>
        </p:spPr>
      </p:pic>
      <p:pic>
        <p:nvPicPr>
          <p:cNvPr id="8" name="Obrázek 7" descr="Haupteingang_Oktoberfest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9144000" cy="56425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7:00     Snídaně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8:00     Odjezd do města </a:t>
            </a:r>
            <a:r>
              <a:rPr lang="cs-CZ" sz="2800" dirty="0" err="1" smtClean="0"/>
              <a:t>Amberg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10:30   Exkurze v pivovaru </a:t>
            </a:r>
            <a:r>
              <a:rPr lang="cs-CZ" sz="2800" dirty="0" err="1" smtClean="0"/>
              <a:t>Bruckmüller</a:t>
            </a:r>
            <a:r>
              <a:rPr lang="cs-CZ" sz="2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12:30   Individuální prohlídka historického centra města </a:t>
            </a:r>
            <a:r>
              <a:rPr lang="cs-CZ" sz="2800" dirty="0" err="1" smtClean="0"/>
              <a:t>Amberg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14:30   Odjezd do Plzně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16:00   Exkurze Plzeňského Prazdroje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18:30   Odjezd do Českých Budějovic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160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  Dunaj – Vltava Cesta pivních znalců </vt:lpstr>
      <vt:lpstr>Trasa zájezdu</vt:lpstr>
      <vt:lpstr>Základní informace</vt:lpstr>
      <vt:lpstr>1.den </vt:lpstr>
      <vt:lpstr>Prezentace aplikace PowerPoint</vt:lpstr>
      <vt:lpstr>2.den </vt:lpstr>
      <vt:lpstr>Prezentace aplikace PowerPoint</vt:lpstr>
      <vt:lpstr>Prezentace aplikace PowerPoint</vt:lpstr>
      <vt:lpstr>3.den</vt:lpstr>
      <vt:lpstr>Prezentace aplikace PowerPoint</vt:lpstr>
      <vt:lpstr>Kalkulace</vt:lpstr>
      <vt:lpstr>      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Donau – Moldau Cesta pivních znalců</dc:title>
  <dc:creator>Ondra</dc:creator>
  <cp:lastModifiedBy>Parmová Dagmar</cp:lastModifiedBy>
  <cp:revision>60</cp:revision>
  <dcterms:created xsi:type="dcterms:W3CDTF">2013-11-22T12:26:20Z</dcterms:created>
  <dcterms:modified xsi:type="dcterms:W3CDTF">2014-02-24T12:03:39Z</dcterms:modified>
</cp:coreProperties>
</file>