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89998D-E048-4F0B-B2BF-D03E0F033E66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F54838-DDF9-47FC-B165-70BB9B987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215238" cy="2928958"/>
          </a:xfrm>
        </p:spPr>
        <p:txBody>
          <a:bodyPr>
            <a:noAutofit/>
          </a:bodyPr>
          <a:lstStyle/>
          <a:p>
            <a:pPr algn="ctr" fontAlgn="t"/>
            <a:r>
              <a:rPr lang="cs-CZ" sz="4400" dirty="0" smtClean="0"/>
              <a:t>PŘÍRODNÍ KRÁSY </a:t>
            </a:r>
            <a:br>
              <a:rPr lang="cs-CZ" sz="44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NATURSCHŐNHEITEN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501122" cy="657244"/>
          </a:xfrm>
        </p:spPr>
        <p:txBody>
          <a:bodyPr>
            <a:noAutofit/>
          </a:bodyPr>
          <a:lstStyle/>
          <a:p>
            <a:r>
              <a:rPr lang="cs-CZ" sz="2400" dirty="0" smtClean="0"/>
              <a:t> CR2B					Soňa Mužíková</a:t>
            </a:r>
            <a:endParaRPr lang="cs-CZ" sz="2400" dirty="0"/>
          </a:p>
        </p:txBody>
      </p:sp>
      <p:pic>
        <p:nvPicPr>
          <p:cNvPr id="1027" name="Picture 3" descr="C:\Users\Soňa\Desktop\WebsitePicture-obertraun-krippenstein-winterbeginn-five-fingers-welterbespiral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2936"/>
            <a:ext cx="7929618" cy="34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5214974" cy="114300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3. den – DOLNÍ BAVORSKO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707904" y="4347348"/>
            <a:ext cx="5256584" cy="25106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snídaně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odjezd do města </a:t>
            </a:r>
            <a:r>
              <a:rPr lang="cs-CZ" sz="2400" dirty="0" err="1" smtClean="0"/>
              <a:t>Neuschőnau</a:t>
            </a:r>
            <a:r>
              <a:rPr lang="cs-CZ" sz="2400" dirty="0" smtClean="0"/>
              <a:t> v Dolním Bavorsku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oběd v restauraci </a:t>
            </a:r>
            <a:r>
              <a:rPr lang="cs-CZ" sz="2400" dirty="0" err="1" smtClean="0"/>
              <a:t>Waldwirtschaft</a:t>
            </a:r>
            <a:endParaRPr lang="cs-CZ" sz="2400" dirty="0" smtClean="0"/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Stezka v korunách stromů</a:t>
            </a:r>
            <a:endParaRPr lang="cs-CZ" sz="2400" dirty="0"/>
          </a:p>
        </p:txBody>
      </p:sp>
      <p:pic>
        <p:nvPicPr>
          <p:cNvPr id="7" name="Zástupný symbol pro obsah 6" descr="0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221457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2987824" y="3645024"/>
            <a:ext cx="5143536" cy="658368"/>
          </a:xfrm>
        </p:spPr>
        <p:txBody>
          <a:bodyPr/>
          <a:lstStyle/>
          <a:p>
            <a:r>
              <a:rPr lang="cs-CZ" sz="2800" dirty="0" smtClean="0"/>
              <a:t>Stezka v korunách stromů</a:t>
            </a:r>
            <a:endParaRPr lang="cs-CZ" sz="2800" dirty="0"/>
          </a:p>
        </p:txBody>
      </p:sp>
      <p:pic>
        <p:nvPicPr>
          <p:cNvPr id="1026" name="Picture 2" descr="C:\Users\Soňa\Desktop\St. v k. str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86280" cy="290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Soňa\Desktop\St. v k. str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00174"/>
            <a:ext cx="4179093" cy="200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Soňa\Desktop\St. v k. str\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965172"/>
            <a:ext cx="1656184" cy="110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Neuschönau_-_Badesee_mit_Blick_auf_den_Or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02979" y="142852"/>
            <a:ext cx="481243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57158" y="928670"/>
            <a:ext cx="3643338" cy="1785950"/>
          </a:xfrm>
        </p:spPr>
        <p:txBody>
          <a:bodyPr/>
          <a:lstStyle/>
          <a:p>
            <a:pPr algn="ctr"/>
            <a:r>
              <a:rPr lang="cs-CZ" sz="2800" dirty="0" smtClean="0"/>
              <a:t>Přírodní koupaliště </a:t>
            </a:r>
            <a:r>
              <a:rPr lang="cs-CZ" sz="2800" dirty="0" err="1" smtClean="0"/>
              <a:t>Neuschőnau</a:t>
            </a:r>
            <a:endParaRPr lang="cs-CZ" sz="2800" dirty="0" smtClean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572000" y="3501008"/>
            <a:ext cx="4392488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cs-CZ" sz="2400" dirty="0" smtClean="0"/>
              <a:t>ubytování v hotelu Euler </a:t>
            </a:r>
            <a:r>
              <a:rPr lang="cs-CZ" sz="2400" dirty="0" err="1" smtClean="0"/>
              <a:t>Landgasthof</a:t>
            </a:r>
            <a:r>
              <a:rPr lang="cs-CZ" sz="2400" dirty="0" smtClean="0"/>
              <a:t> ve městě </a:t>
            </a:r>
            <a:r>
              <a:rPr lang="cs-CZ" sz="2400" dirty="0" err="1" smtClean="0"/>
              <a:t>Neuschőnau</a:t>
            </a:r>
            <a:endParaRPr lang="cs-CZ" sz="2400" dirty="0" smtClean="0"/>
          </a:p>
          <a:p>
            <a:pPr marL="822960" lvl="1" indent="-457200">
              <a:buFont typeface="Wingdings" pitchFamily="2" charset="2"/>
              <a:buChar char="Ø"/>
            </a:pPr>
            <a:r>
              <a:rPr lang="cs-CZ" sz="2400" dirty="0" smtClean="0"/>
              <a:t>osobní volno s možností koupání v přírodním koupališti</a:t>
            </a:r>
            <a:endParaRPr lang="cs-CZ" sz="2400" dirty="0"/>
          </a:p>
        </p:txBody>
      </p:sp>
      <p:pic>
        <p:nvPicPr>
          <p:cNvPr id="2050" name="Picture 2" descr="C:\Users\Soňa\Desktop\St. v k. str\Neuschönau_-_Badesee_mit_Tierfiguren_aus_Hol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429000"/>
            <a:ext cx="4381499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0000215_l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5229236" cy="388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0000280_l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538393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214810" y="285728"/>
            <a:ext cx="4300542" cy="1015558"/>
          </a:xfrm>
        </p:spPr>
        <p:txBody>
          <a:bodyPr/>
          <a:lstStyle/>
          <a:p>
            <a:pPr algn="ctr"/>
            <a:r>
              <a:rPr lang="cs-CZ" sz="2800" dirty="0" smtClean="0"/>
              <a:t>Ubytování - hotel Euler </a:t>
            </a:r>
            <a:r>
              <a:rPr lang="cs-CZ" sz="2800" dirty="0" err="1" smtClean="0"/>
              <a:t>Landgasthof</a:t>
            </a:r>
            <a:endParaRPr lang="cs-CZ" sz="2800" dirty="0"/>
          </a:p>
        </p:txBody>
      </p:sp>
      <p:sp>
        <p:nvSpPr>
          <p:cNvPr id="6" name="Zástupný symbol pro obsah 10"/>
          <p:cNvSpPr txBox="1">
            <a:spLocks/>
          </p:cNvSpPr>
          <p:nvPr/>
        </p:nvSpPr>
        <p:spPr>
          <a:xfrm>
            <a:off x="180498" y="5238807"/>
            <a:ext cx="8963502" cy="3096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 dirty="0" smtClean="0"/>
              <a:t>slavnostní večeře na venkovní terase v hotelu Euler </a:t>
            </a:r>
            <a:r>
              <a:rPr lang="cs-CZ" sz="2400" dirty="0" err="1" smtClean="0"/>
              <a:t>Landgasthof</a:t>
            </a:r>
            <a:endParaRPr lang="cs-CZ" sz="24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 dirty="0" smtClean="0"/>
              <a:t>osobní volno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286908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4. den – NÁVRAT DO ČESKÉ REPUBLIKY</a:t>
            </a:r>
            <a:endParaRPr lang="cs-CZ" sz="3600" b="1" dirty="0"/>
          </a:p>
        </p:txBody>
      </p:sp>
      <p:pic>
        <p:nvPicPr>
          <p:cNvPr id="7" name="Zástupný symbol pro obsah 6" descr="6c840e6b5e_3566608_o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33670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179512" y="1124744"/>
            <a:ext cx="7344816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cs-CZ" sz="2400" dirty="0" smtClean="0"/>
              <a:t>snídaně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cs-CZ" sz="2400" dirty="0" smtClean="0"/>
              <a:t>odjezd do Českých Budějovic</a:t>
            </a:r>
          </a:p>
          <a:p>
            <a:pPr marL="822960" lvl="1" indent="-457200">
              <a:buFont typeface="Wingdings" pitchFamily="2" charset="2"/>
              <a:buChar char="Ø"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43800" cy="7016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KALKULACE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251520" y="1340768"/>
            <a:ext cx="5220072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Cena zahrnuje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dopravu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3x ubytování s polopenzí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veškeré vstupy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průvodce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pojištění CK proti úpadku</a:t>
            </a:r>
          </a:p>
          <a:p>
            <a:pPr lvl="1"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971600" y="5661248"/>
            <a:ext cx="6696744" cy="658368"/>
          </a:xfrm>
        </p:spPr>
        <p:txBody>
          <a:bodyPr/>
          <a:lstStyle/>
          <a:p>
            <a:pPr algn="ctr"/>
            <a:r>
              <a:rPr lang="cs-CZ" sz="3600" dirty="0" smtClean="0"/>
              <a:t>Katalogová cena: 7.250 Kč</a:t>
            </a:r>
            <a:endParaRPr lang="cs-CZ" sz="3600" dirty="0"/>
          </a:p>
        </p:txBody>
      </p:sp>
      <p:sp>
        <p:nvSpPr>
          <p:cNvPr id="6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5148064" y="1340768"/>
            <a:ext cx="432048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Cena nezahrnuje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obědy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7" name="Zástupný symbol pro obsah 10"/>
          <p:cNvSpPr txBox="1">
            <a:spLocks/>
          </p:cNvSpPr>
          <p:nvPr/>
        </p:nvSpPr>
        <p:spPr>
          <a:xfrm>
            <a:off x="323528" y="4149080"/>
            <a:ext cx="5328592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Doporučená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částka na obědy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 dirty="0" smtClean="0"/>
              <a:t>3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Kč + 26 Eur (650 Kč)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DĚKUJI ZA POZORNOST</a:t>
            </a:r>
            <a:endParaRPr lang="cs-CZ" sz="3600" b="1" dirty="0"/>
          </a:p>
        </p:txBody>
      </p:sp>
      <p:pic>
        <p:nvPicPr>
          <p:cNvPr id="4" name="Zástupný symbol pro obsah 3" descr="lipno-stezka-v-korunach-stromu-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64386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ÚVODNÍ INFORMACE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4429156" cy="45720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smtClean="0"/>
              <a:t>dny</a:t>
            </a:r>
          </a:p>
          <a:p>
            <a:r>
              <a:rPr lang="cs-CZ" b="1" dirty="0" smtClean="0"/>
              <a:t>3 státy: </a:t>
            </a:r>
            <a:r>
              <a:rPr lang="cs-CZ" dirty="0" smtClean="0"/>
              <a:t>Česká republika, Rakousko, Německo</a:t>
            </a:r>
          </a:p>
          <a:p>
            <a:r>
              <a:rPr lang="cs-CZ" dirty="0" smtClean="0"/>
              <a:t>Zájezd je ideální pro každého, kdo si chce odpočinout a užít si aktivní dny v přírodním prostředí.</a:t>
            </a:r>
            <a:endParaRPr lang="cs-CZ" dirty="0"/>
          </a:p>
        </p:txBody>
      </p:sp>
      <p:pic>
        <p:nvPicPr>
          <p:cNvPr id="7" name="Zástupný symbol pro obsah 6" descr="Výstřižek – kopie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1214422"/>
            <a:ext cx="4229104" cy="510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543800" cy="7016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1. Den – JIŽNÍ ČECHY</a:t>
            </a:r>
            <a:endParaRPr lang="cs-CZ" sz="3600" b="1" dirty="0"/>
          </a:p>
        </p:txBody>
      </p:sp>
      <p:pic>
        <p:nvPicPr>
          <p:cNvPr id="8" name="Zástupný symbol pro obsah 7" descr="c62308aefeab68a9c73eafac4f45b8fe_img00006-jp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581128"/>
            <a:ext cx="4176464" cy="211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44008" y="1124744"/>
            <a:ext cx="4214842" cy="658368"/>
          </a:xfrm>
        </p:spPr>
        <p:txBody>
          <a:bodyPr/>
          <a:lstStyle/>
          <a:p>
            <a:pPr algn="ctr"/>
            <a:r>
              <a:rPr lang="cs-CZ" sz="2800" dirty="0" err="1" smtClean="0"/>
              <a:t>Chýnovská</a:t>
            </a:r>
            <a:r>
              <a:rPr lang="cs-CZ" sz="2800" dirty="0" smtClean="0"/>
              <a:t> jeskyně</a:t>
            </a:r>
            <a:endParaRPr lang="cs-CZ" sz="2800" dirty="0"/>
          </a:p>
        </p:txBody>
      </p:sp>
      <p:pic>
        <p:nvPicPr>
          <p:cNvPr id="2050" name="Picture 2" descr="C:\Users\Soňa\Desktop\chýnosvká jeskyně\stažený sou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286280" cy="21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Soňa\Desktop\chýnosvká jeskyně\chynovkse_jeskyne_hrn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2428892" cy="1771038"/>
          </a:xfrm>
          <a:prstGeom prst="rect">
            <a:avLst/>
          </a:prstGeom>
          <a:noFill/>
        </p:spPr>
      </p:pic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463480" y="1844824"/>
            <a:ext cx="4680520" cy="2520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odjezd z Českých Budějovic k </a:t>
            </a:r>
            <a:r>
              <a:rPr lang="cs-CZ" sz="2400" dirty="0" err="1" smtClean="0"/>
              <a:t>Chýnovské</a:t>
            </a:r>
            <a:r>
              <a:rPr lang="cs-CZ" sz="2400" dirty="0" smtClean="0"/>
              <a:t> jeskyni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prohlídka </a:t>
            </a:r>
            <a:r>
              <a:rPr lang="cs-CZ" sz="2400" dirty="0" err="1" smtClean="0"/>
              <a:t>Chýnovské</a:t>
            </a:r>
            <a:r>
              <a:rPr lang="cs-CZ" sz="2400" dirty="0" smtClean="0"/>
              <a:t> jeskyně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odjezd do obce Hojná voda</a:t>
            </a:r>
            <a:endParaRPr lang="cs-CZ" sz="2400" dirty="0"/>
          </a:p>
        </p:txBody>
      </p:sp>
      <p:pic>
        <p:nvPicPr>
          <p:cNvPr id="12" name="Zástupný symbol pro obsah 6" descr="IMG_20902_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12776"/>
            <a:ext cx="427927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-252536" y="1196752"/>
            <a:ext cx="4857784" cy="331236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cs-CZ" sz="2000" b="1" dirty="0" smtClean="0"/>
              <a:t>Program</a:t>
            </a:r>
          </a:p>
          <a:p>
            <a:pPr lvl="2">
              <a:buFont typeface="Wingdings" pitchFamily="2" charset="2"/>
              <a:buChar char="Ø"/>
            </a:pPr>
            <a:r>
              <a:rPr lang="cs-CZ" sz="2400" dirty="0" smtClean="0"/>
              <a:t>oběd v hotelu Hojná Voda</a:t>
            </a:r>
          </a:p>
          <a:p>
            <a:pPr lvl="2">
              <a:buFont typeface="Wingdings" pitchFamily="2" charset="2"/>
              <a:buChar char="Ø"/>
            </a:pPr>
            <a:r>
              <a:rPr lang="cs-CZ" sz="2400" dirty="0" smtClean="0"/>
              <a:t>výšlap k pralesu Hojná Voda</a:t>
            </a:r>
          </a:p>
          <a:p>
            <a:pPr lvl="2">
              <a:buFont typeface="Wingdings" pitchFamily="2" charset="2"/>
              <a:buChar char="Ø"/>
            </a:pPr>
            <a:r>
              <a:rPr lang="cs-CZ" sz="2400" dirty="0" smtClean="0"/>
              <a:t>naučná stezka u pralesa Hojná voda</a:t>
            </a:r>
          </a:p>
          <a:p>
            <a:pPr lvl="2">
              <a:buFont typeface="Wingdings" pitchFamily="2" charset="2"/>
              <a:buChar char="Ø"/>
            </a:pPr>
            <a:r>
              <a:rPr lang="cs-CZ" sz="2400" dirty="0" smtClean="0"/>
              <a:t>odjezd do města </a:t>
            </a:r>
            <a:r>
              <a:rPr lang="cs-CZ" sz="2400" dirty="0" err="1" smtClean="0"/>
              <a:t>Hallstatt</a:t>
            </a:r>
            <a:r>
              <a:rPr lang="cs-CZ" sz="2400" dirty="0" smtClean="0"/>
              <a:t>           v Horním Rakousku</a:t>
            </a:r>
          </a:p>
          <a:p>
            <a:pPr lvl="2">
              <a:buNone/>
            </a:pPr>
            <a:r>
              <a:rPr lang="cs-CZ" sz="2400" b="1" dirty="0" smtClean="0"/>
              <a:t>	</a:t>
            </a:r>
            <a:endParaRPr lang="cs-CZ" sz="2400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7" name="Zástupný symbol pro obsah 6" descr="prales-hojna-vod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429000"/>
            <a:ext cx="4680520" cy="328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260648"/>
            <a:ext cx="3857652" cy="857256"/>
          </a:xfrm>
        </p:spPr>
        <p:txBody>
          <a:bodyPr/>
          <a:lstStyle/>
          <a:p>
            <a:pPr algn="ctr"/>
            <a:r>
              <a:rPr lang="cs-CZ" sz="2800" dirty="0" smtClean="0"/>
              <a:t>Prales Hojná Voda</a:t>
            </a:r>
            <a:endParaRPr lang="cs-CZ" sz="2800" dirty="0"/>
          </a:p>
        </p:txBody>
      </p:sp>
      <p:pic>
        <p:nvPicPr>
          <p:cNvPr id="3074" name="Picture 2" descr="C:\Users\Soňa\Desktop\prales hojná voda\hojna-voda-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2824951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Soňa\Desktop\prales hojná voda\novohradske-hory-turistika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6632"/>
            <a:ext cx="428628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GasthofPensionGrunerAngerHallstatt1_zpse197f6c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599281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WebsitePicture-anger-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2771800" cy="168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251520" y="260648"/>
            <a:ext cx="3600400" cy="1728192"/>
          </a:xfrm>
        </p:spPr>
        <p:txBody>
          <a:bodyPr/>
          <a:lstStyle/>
          <a:p>
            <a:pPr algn="ctr"/>
            <a:r>
              <a:rPr lang="cs-CZ" sz="2800" dirty="0" smtClean="0"/>
              <a:t>Ubytování - </a:t>
            </a:r>
            <a:r>
              <a:rPr lang="cs-CZ" sz="2800" dirty="0" err="1" smtClean="0"/>
              <a:t>Gasthof</a:t>
            </a:r>
            <a:r>
              <a:rPr lang="cs-CZ" sz="2800" dirty="0" smtClean="0"/>
              <a:t> Pension </a:t>
            </a:r>
            <a:r>
              <a:rPr lang="cs-CZ" sz="2800" dirty="0" err="1" smtClean="0"/>
              <a:t>Grüner</a:t>
            </a:r>
            <a:r>
              <a:rPr lang="cs-CZ" sz="2800" dirty="0" smtClean="0"/>
              <a:t> </a:t>
            </a:r>
            <a:r>
              <a:rPr lang="cs-CZ" sz="2800" dirty="0" err="1" smtClean="0"/>
              <a:t>Anger</a:t>
            </a:r>
            <a:r>
              <a:rPr lang="cs-CZ" sz="2800" dirty="0" smtClean="0"/>
              <a:t> ***</a:t>
            </a:r>
            <a:endParaRPr lang="cs-CZ" sz="2800" dirty="0"/>
          </a:p>
        </p:txBody>
      </p:sp>
      <p:sp>
        <p:nvSpPr>
          <p:cNvPr id="11" name="Zástupný symbol pro obsah 10"/>
          <p:cNvSpPr txBox="1">
            <a:spLocks/>
          </p:cNvSpPr>
          <p:nvPr/>
        </p:nvSpPr>
        <p:spPr>
          <a:xfrm>
            <a:off x="4355976" y="476672"/>
            <a:ext cx="3960440" cy="20882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cs-CZ" sz="2400" dirty="0" smtClean="0"/>
              <a:t>ubytování v penzionu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cs-CZ" sz="2400" dirty="0" smtClean="0"/>
              <a:t>v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ečeře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cs-CZ" sz="2400" dirty="0" smtClean="0"/>
              <a:t>v</a:t>
            </a:r>
            <a:r>
              <a:rPr lang="cs-CZ" sz="2400" noProof="0" dirty="0" err="1" smtClean="0"/>
              <a:t>olný</a:t>
            </a:r>
            <a:r>
              <a:rPr lang="cs-CZ" sz="2400" noProof="0" dirty="0" smtClean="0"/>
              <a:t> program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43800" cy="63028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2. den – HORNÍ RAKOUSKO</a:t>
            </a:r>
            <a:endParaRPr lang="cs-CZ" sz="3600" b="1" dirty="0"/>
          </a:p>
        </p:txBody>
      </p:sp>
      <p:pic>
        <p:nvPicPr>
          <p:cNvPr id="7" name="Zástupný symbol pro obsah 6" descr="36003de5-2064-d8d4-65d4-8b3e696d90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786874" cy="5963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1280x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823947" cy="343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179512" y="4581128"/>
            <a:ext cx="4629182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snídaně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odjezd do města </a:t>
            </a:r>
            <a:r>
              <a:rPr lang="cs-CZ" sz="2400" dirty="0" err="1" smtClean="0"/>
              <a:t>Winkl</a:t>
            </a:r>
            <a:endParaRPr lang="cs-CZ" sz="2400" dirty="0" smtClean="0"/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lanovkou k vyhlídce </a:t>
            </a:r>
            <a:r>
              <a:rPr lang="cs-CZ" sz="2400" dirty="0" err="1" smtClean="0"/>
              <a:t>Welterbespirale</a:t>
            </a:r>
            <a:r>
              <a:rPr lang="cs-CZ" sz="1700" dirty="0" smtClean="0"/>
              <a:t>	</a:t>
            </a:r>
            <a:endParaRPr lang="cs-CZ" sz="17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755576" y="3789040"/>
            <a:ext cx="3657600" cy="658368"/>
          </a:xfrm>
        </p:spPr>
        <p:txBody>
          <a:bodyPr/>
          <a:lstStyle/>
          <a:p>
            <a:pPr algn="ctr"/>
            <a:r>
              <a:rPr lang="cs-CZ" sz="2800" dirty="0" err="1" smtClean="0"/>
              <a:t>Welterbespirale</a:t>
            </a:r>
            <a:endParaRPr lang="cs-CZ" sz="2800" dirty="0" smtClean="0"/>
          </a:p>
        </p:txBody>
      </p:sp>
      <p:pic>
        <p:nvPicPr>
          <p:cNvPr id="4099" name="Picture 3" descr="C:\Users\Soňa\Desktop\Spirála\dachstein-salzkammergut-welterbe-spiral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2"/>
            <a:ext cx="392905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Soňa\Desktop\Spirála\P7130850_Lanovka_na_Dachs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1"/>
            <a:ext cx="3929058" cy="298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8238d369-602e-55f4-b146-8bacdafc0c5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1639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179512" y="3933056"/>
            <a:ext cx="3384376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Program</a:t>
            </a:r>
            <a:endParaRPr lang="cs-CZ" sz="1400" b="1" dirty="0" smtClean="0"/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pěšky k vyhlídce </a:t>
            </a:r>
            <a:r>
              <a:rPr lang="cs-CZ" sz="2400" dirty="0" err="1" smtClean="0"/>
              <a:t>Five</a:t>
            </a:r>
            <a:r>
              <a:rPr lang="cs-CZ" sz="2400" dirty="0" smtClean="0"/>
              <a:t> </a:t>
            </a:r>
            <a:r>
              <a:rPr lang="cs-CZ" sz="2400" dirty="0" err="1" smtClean="0"/>
              <a:t>Fingers</a:t>
            </a:r>
            <a:endParaRPr lang="cs-CZ" sz="2400" dirty="0" smtClean="0"/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oběd v restauraci </a:t>
            </a:r>
            <a:r>
              <a:rPr lang="cs-CZ" sz="2400" dirty="0" err="1" smtClean="0"/>
              <a:t>Lodge</a:t>
            </a:r>
            <a:r>
              <a:rPr lang="cs-CZ" sz="2400" dirty="0" smtClean="0"/>
              <a:t>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Krippenstein</a:t>
            </a:r>
            <a:endParaRPr lang="cs-CZ" sz="2400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>
          <a:xfrm>
            <a:off x="395536" y="3140968"/>
            <a:ext cx="3143240" cy="658368"/>
          </a:xfrm>
        </p:spPr>
        <p:txBody>
          <a:bodyPr/>
          <a:lstStyle/>
          <a:p>
            <a:pPr algn="ctr"/>
            <a:r>
              <a:rPr lang="cs-CZ" sz="2800" dirty="0" err="1" smtClean="0"/>
              <a:t>Five</a:t>
            </a:r>
            <a:r>
              <a:rPr lang="cs-CZ" sz="2800" dirty="0" smtClean="0"/>
              <a:t> </a:t>
            </a:r>
            <a:r>
              <a:rPr lang="cs-CZ" sz="2800" dirty="0" err="1" smtClean="0"/>
              <a:t>Fingers</a:t>
            </a:r>
            <a:endParaRPr lang="cs-CZ" sz="2800" dirty="0" smtClean="0"/>
          </a:p>
        </p:txBody>
      </p:sp>
      <p:pic>
        <p:nvPicPr>
          <p:cNvPr id="5123" name="Picture 3" descr="C:\Users\Soňa\Desktop\5 fingers\dachstein-salzkammergut-5fingers_21web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00372"/>
            <a:ext cx="5365228" cy="371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Soňa\Desktop\Lodge 4_1 Som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6632"/>
            <a:ext cx="37444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0" y="1052736"/>
            <a:ext cx="4716016" cy="31683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4200" b="1" dirty="0" smtClean="0"/>
              <a:t>Program</a:t>
            </a:r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lanovkou k jeskyni </a:t>
            </a:r>
            <a:r>
              <a:rPr lang="cs-CZ" sz="5100" dirty="0" err="1" smtClean="0"/>
              <a:t>Eishöhle</a:t>
            </a:r>
            <a:endParaRPr lang="cs-CZ" sz="5100" dirty="0" smtClean="0"/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prohlídka jeskyně </a:t>
            </a:r>
            <a:r>
              <a:rPr lang="cs-CZ" sz="5100" dirty="0" err="1" smtClean="0"/>
              <a:t>Eishöhle</a:t>
            </a:r>
            <a:endParaRPr lang="cs-CZ" sz="5100" dirty="0" smtClean="0"/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lanovkou zpět do města </a:t>
            </a:r>
            <a:r>
              <a:rPr lang="cs-CZ" sz="5100" dirty="0" err="1" smtClean="0"/>
              <a:t>Winkl</a:t>
            </a:r>
            <a:endParaRPr lang="cs-CZ" sz="5100" dirty="0" smtClean="0"/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odjezd do penzionu</a:t>
            </a:r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večeře</a:t>
            </a:r>
          </a:p>
          <a:p>
            <a:pPr lvl="1">
              <a:buFont typeface="Wingdings" pitchFamily="2" charset="2"/>
              <a:buChar char="Ø"/>
            </a:pPr>
            <a:r>
              <a:rPr lang="cs-CZ" sz="5100" dirty="0" smtClean="0"/>
              <a:t>volný program</a:t>
            </a:r>
            <a:endParaRPr lang="cs-CZ" sz="5100" dirty="0"/>
          </a:p>
        </p:txBody>
      </p:sp>
      <p:pic>
        <p:nvPicPr>
          <p:cNvPr id="7" name="Zástupný symbol pro obsah 6" descr="46-Dachstein-Eishöhle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6631"/>
            <a:ext cx="4371410" cy="353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251520" y="260648"/>
            <a:ext cx="4000496" cy="658368"/>
          </a:xfrm>
        </p:spPr>
        <p:txBody>
          <a:bodyPr/>
          <a:lstStyle/>
          <a:p>
            <a:pPr algn="ctr"/>
            <a:r>
              <a:rPr lang="cs-CZ" sz="2800" dirty="0" smtClean="0"/>
              <a:t>Dachstein </a:t>
            </a:r>
            <a:r>
              <a:rPr lang="cs-CZ" sz="2800" dirty="0" err="1" smtClean="0"/>
              <a:t>Eishöhle</a:t>
            </a:r>
            <a:endParaRPr lang="cs-CZ" sz="2800" dirty="0" smtClean="0"/>
          </a:p>
        </p:txBody>
      </p:sp>
      <p:pic>
        <p:nvPicPr>
          <p:cNvPr id="6146" name="Picture 2" descr="C:\Users\Soňa\Desktop\eishole\Europa-Osterreich-Oberosterreich--Meterdicke-blaugrun-schimmernde-Eisschichten-in-der-Dachstein-Eishohle-Osterreich-tbx_011_1382290096479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932072" cy="289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Soňa\Desktop\eishole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47" y="4293096"/>
            <a:ext cx="358387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267</Words>
  <Application>Microsoft Office PowerPoint</Application>
  <PresentationFormat>Předvádění na obrazovce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PŘÍRODNÍ KRÁSY   NATURSCHŐNHEITEN </vt:lpstr>
      <vt:lpstr>ÚVODNÍ INFORMACE</vt:lpstr>
      <vt:lpstr>1. Den – JIŽNÍ ČECHY</vt:lpstr>
      <vt:lpstr>Snímek 4</vt:lpstr>
      <vt:lpstr>Snímek 5</vt:lpstr>
      <vt:lpstr>2. den – HORNÍ RAKOUSKO</vt:lpstr>
      <vt:lpstr>Snímek 7</vt:lpstr>
      <vt:lpstr>Snímek 8</vt:lpstr>
      <vt:lpstr>Snímek 9</vt:lpstr>
      <vt:lpstr>3. den – DOLNÍ BAVORSKO</vt:lpstr>
      <vt:lpstr>Snímek 11</vt:lpstr>
      <vt:lpstr>Snímek 12</vt:lpstr>
      <vt:lpstr>4. den – NÁVRAT DO ČESKÉ REPUBLIKY</vt:lpstr>
      <vt:lpstr>KALKULACE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Soňa</dc:creator>
  <cp:lastModifiedBy>Soňa</cp:lastModifiedBy>
  <cp:revision>29</cp:revision>
  <dcterms:created xsi:type="dcterms:W3CDTF">2013-11-06T17:44:52Z</dcterms:created>
  <dcterms:modified xsi:type="dcterms:W3CDTF">2014-02-18T12:04:18Z</dcterms:modified>
</cp:coreProperties>
</file>