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58" r:id="rId6"/>
    <p:sldId id="269" r:id="rId7"/>
    <p:sldId id="267" r:id="rId8"/>
    <p:sldId id="268" r:id="rId9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6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25" autoAdjust="0"/>
  </p:normalViewPr>
  <p:slideViewPr>
    <p:cSldViewPr>
      <p:cViewPr varScale="1">
        <p:scale>
          <a:sx n="75" d="100"/>
          <a:sy n="75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11F05-D85B-47EB-BEAB-1C2010DB0229}" type="datetimeFigureOut">
              <a:rPr lang="fr-FR"/>
              <a:pPr>
                <a:defRPr/>
              </a:pPr>
              <a:t>04/01/2014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B992F-0EAE-49B2-9ED7-81EBDDDBDA9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63B49-453B-4E2B-A248-FE385EB1FDCC}" type="datetimeFigureOut">
              <a:rPr lang="fr-FR"/>
              <a:pPr>
                <a:defRPr/>
              </a:pPr>
              <a:t>04/01/2014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DB988-8501-40FD-B89B-7309E7EC08A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0CEF7-CBED-46C4-BC00-89F9EDF8C172}" type="datetimeFigureOut">
              <a:rPr lang="fr-FR"/>
              <a:pPr>
                <a:defRPr/>
              </a:pPr>
              <a:t>04/01/2014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34058-6310-49F0-AF61-1E98A3D353F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53240-6DF5-4821-A39B-2A73CBAD3617}" type="datetimeFigureOut">
              <a:rPr lang="fr-FR"/>
              <a:pPr>
                <a:defRPr/>
              </a:pPr>
              <a:t>04/01/2014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92481-209E-4E57-A954-4D6D12DB605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D43E7-9FFD-4B84-8D07-9910E7A9A95E}" type="datetimeFigureOut">
              <a:rPr lang="fr-FR"/>
              <a:pPr>
                <a:defRPr/>
              </a:pPr>
              <a:t>04/01/2014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04422-7389-4A30-8047-0013BE6FB10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962BF-68FF-45E6-8BBE-D3E6CDA1F3BF}" type="datetimeFigureOut">
              <a:rPr lang="fr-FR"/>
              <a:pPr>
                <a:defRPr/>
              </a:pPr>
              <a:t>04/01/2014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7DEA0-446A-474E-8302-1C40042AD8D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D0BC2-85EB-4FBC-B46D-AC9D9EEC9341}" type="datetimeFigureOut">
              <a:rPr lang="fr-FR"/>
              <a:pPr>
                <a:defRPr/>
              </a:pPr>
              <a:t>04/01/2014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2EAB1-B357-4652-BA63-A5070D0DDC2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7994C-F0E9-4E6D-9713-D4EE85128B22}" type="datetimeFigureOut">
              <a:rPr lang="fr-FR"/>
              <a:pPr>
                <a:defRPr/>
              </a:pPr>
              <a:t>04/01/2014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5AC63-DFD9-4F59-8620-851FE00CFE9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E7791-2152-4AFC-BE19-0B5D97F8EEBE}" type="datetimeFigureOut">
              <a:rPr lang="fr-FR"/>
              <a:pPr>
                <a:defRPr/>
              </a:pPr>
              <a:t>04/01/2014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3DCB3-954A-45FA-BD4D-C25D573CDF8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607C5-BA14-4716-9308-3C3126970503}" type="datetimeFigureOut">
              <a:rPr lang="fr-FR"/>
              <a:pPr>
                <a:defRPr/>
              </a:pPr>
              <a:t>04/01/2014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19963-B194-4700-B447-F34E41B5DE3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D7BF9-A7A1-425D-B014-302754840F52}" type="datetimeFigureOut">
              <a:rPr lang="fr-FR"/>
              <a:pPr>
                <a:defRPr/>
              </a:pPr>
              <a:t>04/01/2014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466BE-EDDD-44DB-B322-BE39014B1F8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780C1-DF07-4D08-ACAD-E9F45F091C7F}" type="datetimeFigureOut">
              <a:rPr lang="fr-FR"/>
              <a:pPr>
                <a:defRPr/>
              </a:pPr>
              <a:t>04/01/2014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0B4DD-AD45-4684-B7A9-C6D69F86055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C80B23-CEAB-42A8-9617-68CD80ECDCEA}" type="datetimeFigureOut">
              <a:rPr lang="fr-FR"/>
              <a:pPr>
                <a:defRPr/>
              </a:pPr>
              <a:t>04/01/2014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BE1F0F-C550-43D8-B0D5-7D2D89ECFF7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B9547A-7A94-4659-BD8B-BEEF9391AAC3}" type="datetimeFigureOut">
              <a:rPr lang="fr-FR"/>
              <a:pPr>
                <a:defRPr/>
              </a:pPr>
              <a:t>04/01/2014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25F065-B2E7-4B64-9C2F-D489FA65493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44675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Putování za přírodními krásami tří zemí</a:t>
            </a:r>
            <a:endParaRPr lang="fr-CA" sz="3600" dirty="0" smtClean="0">
              <a:solidFill>
                <a:schemeClr val="bg1">
                  <a:lumMod val="9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000372"/>
            <a:ext cx="7644886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(V  Jižních Čechách, Rakousku a Německu)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 smtClean="0">
              <a:solidFill>
                <a:schemeClr val="bg1">
                  <a:lumMod val="95000"/>
                </a:schemeClr>
              </a:solidFill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 smtClean="0">
              <a:solidFill>
                <a:schemeClr val="bg1">
                  <a:lumMod val="95000"/>
                </a:schemeClr>
              </a:solidFill>
              <a:latin typeface="Georgia" pitchFamily="18" charset="0"/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800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Kristýna </a:t>
            </a:r>
            <a:r>
              <a:rPr lang="cs-CZ" sz="1800" dirty="0" err="1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Bigasová</a:t>
            </a:r>
            <a:r>
              <a:rPr lang="cs-CZ" sz="1800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 CR3</a:t>
            </a:r>
            <a:endParaRPr lang="fr-CA" sz="1800" dirty="0" smtClean="0">
              <a:solidFill>
                <a:schemeClr val="bg1">
                  <a:lumMod val="9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4563" y="274638"/>
            <a:ext cx="6472237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Základní informace:</a:t>
            </a:r>
            <a:endParaRPr lang="fr-CA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14563" y="1600200"/>
            <a:ext cx="6472237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Délka zájezdu: 3 dny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Doba realizace zájezdu:                 duben – září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Cílová skupina účastníků: Osoby s dobrou fyzickou kondicí, milovníci přírody a turistiky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Trasa zájezdu: Český </a:t>
            </a:r>
            <a:r>
              <a:rPr lang="cs-CZ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Krumlov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-Horní Planá – Nová pec – </a:t>
            </a:r>
            <a:r>
              <a:rPr lang="cs-CZ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Hallstatt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cs-CZ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Berchtesgaden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cs-CZ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Granau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cs-CZ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Neuschönau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Český Krumlov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Obrázek 3" descr="ma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4337"/>
            <a:ext cx="9144000" cy="6029325"/>
          </a:xfrm>
          <a:prstGeom prst="rect">
            <a:avLst/>
          </a:prstGeom>
        </p:spPr>
      </p:pic>
      <p:pic>
        <p:nvPicPr>
          <p:cNvPr id="6" name="Obrázek 5" descr="mapy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67928"/>
            <a:ext cx="9144000" cy="5722144"/>
          </a:xfrm>
          <a:prstGeom prst="rect">
            <a:avLst/>
          </a:prstGeom>
        </p:spPr>
      </p:pic>
      <p:pic>
        <p:nvPicPr>
          <p:cNvPr id="7" name="Obrázek 6" descr="mapy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42918"/>
            <a:ext cx="9144000" cy="57221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Program</a:t>
            </a:r>
            <a:br>
              <a:rPr lang="cs-CZ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1.den</a:t>
            </a:r>
            <a:endParaRPr lang="fr-CA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2938" y="1600200"/>
            <a:ext cx="8043862" cy="4525963"/>
          </a:xfrm>
        </p:spPr>
        <p:txBody>
          <a:bodyPr rtlCol="0"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9:00 - odjezd z Českého Krumlova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9:45 - příjezd do Horní Plané  - prohlídka památníku Adalberta </a:t>
            </a:r>
            <a:r>
              <a:rPr lang="cs-CZ" dirty="0" err="1" smtClean="0">
                <a:solidFill>
                  <a:schemeClr val="bg1"/>
                </a:solidFill>
              </a:rPr>
              <a:t>Stiftera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11:00 - příjezd do Nové Pece – okruh okolo </a:t>
            </a:r>
            <a:r>
              <a:rPr lang="cs-CZ" dirty="0" err="1" smtClean="0">
                <a:solidFill>
                  <a:schemeClr val="bg1"/>
                </a:solidFill>
              </a:rPr>
              <a:t>Plešného</a:t>
            </a:r>
            <a:r>
              <a:rPr lang="cs-CZ" dirty="0" smtClean="0">
                <a:solidFill>
                  <a:schemeClr val="bg1"/>
                </a:solidFill>
              </a:rPr>
              <a:t> jezera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17:30 - ubytování v penzionu </a:t>
            </a:r>
            <a:r>
              <a:rPr lang="cs-CZ" dirty="0" err="1" smtClean="0">
                <a:solidFill>
                  <a:schemeClr val="bg1"/>
                </a:solidFill>
              </a:rPr>
              <a:t>Mauritz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18:00 - 19:00 - večeře, poté volný program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</a:p>
        </p:txBody>
      </p:sp>
      <p:pic>
        <p:nvPicPr>
          <p:cNvPr id="7" name="Obrázek 6" descr="169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857232"/>
            <a:ext cx="7643866" cy="5732899"/>
          </a:xfrm>
          <a:prstGeom prst="rect">
            <a:avLst/>
          </a:prstGeom>
        </p:spPr>
      </p:pic>
      <p:pic>
        <p:nvPicPr>
          <p:cNvPr id="11" name="Obrázek 10" descr="Obrázek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148" y="437605"/>
            <a:ext cx="8943703" cy="5982789"/>
          </a:xfrm>
          <a:prstGeom prst="rect">
            <a:avLst/>
          </a:prstGeom>
        </p:spPr>
      </p:pic>
      <p:pic>
        <p:nvPicPr>
          <p:cNvPr id="12" name="Obrázek 11" descr="Obrázek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5112" y="387096"/>
            <a:ext cx="8113776" cy="6083808"/>
          </a:xfrm>
          <a:prstGeom prst="rect">
            <a:avLst/>
          </a:prstGeom>
        </p:spPr>
      </p:pic>
      <p:pic>
        <p:nvPicPr>
          <p:cNvPr id="13" name="Obrázek 12" descr="Obrázek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236" y="377327"/>
            <a:ext cx="8835528" cy="6103345"/>
          </a:xfrm>
          <a:prstGeom prst="rect">
            <a:avLst/>
          </a:prstGeom>
        </p:spPr>
      </p:pic>
      <p:pic>
        <p:nvPicPr>
          <p:cNvPr id="14" name="Obrázek 13" descr="Obrázek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9026" y="312725"/>
            <a:ext cx="8585947" cy="6232550"/>
          </a:xfrm>
          <a:prstGeom prst="rect">
            <a:avLst/>
          </a:prstGeom>
        </p:spPr>
      </p:pic>
      <p:pic>
        <p:nvPicPr>
          <p:cNvPr id="15" name="Obrázek 14" descr="Obrázek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6571" y="235131"/>
            <a:ext cx="8490857" cy="6387737"/>
          </a:xfrm>
          <a:prstGeom prst="rect">
            <a:avLst/>
          </a:prstGeom>
        </p:spPr>
      </p:pic>
      <p:pic>
        <p:nvPicPr>
          <p:cNvPr id="16" name="Obrázek 15" descr="Obrázek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9333" y="488244"/>
            <a:ext cx="8805333" cy="58815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cs-CZ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Program</a:t>
            </a:r>
            <a:br>
              <a:rPr lang="cs-CZ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2. den</a:t>
            </a:r>
            <a:br>
              <a:rPr lang="cs-CZ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fr-CA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400" dirty="0" smtClean="0"/>
          </a:p>
          <a:p>
            <a:r>
              <a:rPr lang="cs-CZ" sz="2400" dirty="0" smtClean="0"/>
              <a:t>7:30 – 8:30 snídaně</a:t>
            </a:r>
          </a:p>
          <a:p>
            <a:r>
              <a:rPr lang="cs-CZ" sz="2400" dirty="0" smtClean="0"/>
              <a:t>9:00 – odjezd do </a:t>
            </a:r>
            <a:r>
              <a:rPr lang="cs-CZ" sz="2400" dirty="0" err="1" smtClean="0"/>
              <a:t>Hallstattu</a:t>
            </a:r>
            <a:endParaRPr lang="cs-CZ" sz="2400" dirty="0" smtClean="0"/>
          </a:p>
          <a:p>
            <a:r>
              <a:rPr lang="cs-CZ" sz="2400" dirty="0" smtClean="0"/>
              <a:t>12:00 – příjezd do </a:t>
            </a:r>
            <a:r>
              <a:rPr lang="cs-CZ" sz="2400" dirty="0" err="1" smtClean="0"/>
              <a:t>Hallstattu</a:t>
            </a:r>
            <a:r>
              <a:rPr lang="cs-CZ" sz="2400" dirty="0" smtClean="0"/>
              <a:t>, ubytování  v hotelu </a:t>
            </a:r>
            <a:r>
              <a:rPr lang="cs-CZ" sz="2400" dirty="0" err="1" smtClean="0"/>
              <a:t>Bergfried</a:t>
            </a:r>
            <a:r>
              <a:rPr lang="cs-CZ" sz="2400" dirty="0" smtClean="0"/>
              <a:t>, oběd</a:t>
            </a:r>
          </a:p>
          <a:p>
            <a:r>
              <a:rPr lang="cs-CZ" sz="2400" dirty="0" smtClean="0"/>
              <a:t>13:30 – plavba lodí po </a:t>
            </a:r>
            <a:r>
              <a:rPr lang="cs-CZ" sz="2400" dirty="0" err="1" smtClean="0"/>
              <a:t>Hallstättersee</a:t>
            </a:r>
            <a:r>
              <a:rPr lang="cs-CZ" sz="2400" dirty="0" smtClean="0"/>
              <a:t> do městečka </a:t>
            </a:r>
            <a:r>
              <a:rPr lang="cs-CZ" sz="2400" dirty="0" err="1" smtClean="0"/>
              <a:t>Winkl</a:t>
            </a:r>
            <a:r>
              <a:rPr lang="cs-CZ" sz="2400" dirty="0" smtClean="0"/>
              <a:t> </a:t>
            </a:r>
          </a:p>
          <a:p>
            <a:r>
              <a:rPr lang="cs-CZ" sz="2400" dirty="0" smtClean="0"/>
              <a:t>14:30 – pěší cesta k masivu Dachstein – návštěva jeskyní </a:t>
            </a:r>
          </a:p>
          <a:p>
            <a:r>
              <a:rPr lang="cs-CZ" sz="2400" dirty="0" smtClean="0"/>
              <a:t>16:00 – cesta zpět do </a:t>
            </a:r>
            <a:r>
              <a:rPr lang="cs-CZ" sz="2400" dirty="0" err="1" smtClean="0"/>
              <a:t>Hallstattu</a:t>
            </a:r>
            <a:r>
              <a:rPr lang="cs-CZ" sz="2400" dirty="0" smtClean="0"/>
              <a:t> do 17:30 volná prohlídka města</a:t>
            </a:r>
          </a:p>
          <a:p>
            <a:r>
              <a:rPr lang="cs-CZ" sz="2400" dirty="0" smtClean="0"/>
              <a:t>17:30 – 18:30 – večeře v hotelu</a:t>
            </a:r>
          </a:p>
          <a:p>
            <a:r>
              <a:rPr lang="cs-CZ" sz="2400" dirty="0" smtClean="0"/>
              <a:t>19:00 – výjezd lanovkou do solných dolů</a:t>
            </a:r>
          </a:p>
        </p:txBody>
      </p:sp>
      <p:pic>
        <p:nvPicPr>
          <p:cNvPr id="11" name="Obrázek 10" descr="hallstat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764704"/>
            <a:ext cx="8609726" cy="5716858"/>
          </a:xfrm>
          <a:prstGeom prst="rect">
            <a:avLst/>
          </a:prstGeom>
        </p:spPr>
      </p:pic>
      <p:pic>
        <p:nvPicPr>
          <p:cNvPr id="12" name="Obrázek 11" descr="Obrázek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6243" y="531340"/>
            <a:ext cx="8711514" cy="5795319"/>
          </a:xfrm>
          <a:prstGeom prst="rect">
            <a:avLst/>
          </a:prstGeom>
        </p:spPr>
      </p:pic>
      <p:pic>
        <p:nvPicPr>
          <p:cNvPr id="13" name="Obrázek 12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1124744"/>
            <a:ext cx="7962026" cy="4458735"/>
          </a:xfrm>
          <a:prstGeom prst="rect">
            <a:avLst/>
          </a:prstGeom>
        </p:spPr>
      </p:pic>
      <p:pic>
        <p:nvPicPr>
          <p:cNvPr id="14" name="Obrázek 13" descr="Obrázek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1514" y="321067"/>
            <a:ext cx="8280971" cy="6215865"/>
          </a:xfrm>
          <a:prstGeom prst="rect">
            <a:avLst/>
          </a:prstGeom>
        </p:spPr>
      </p:pic>
      <p:pic>
        <p:nvPicPr>
          <p:cNvPr id="15" name="Obrázek 14" descr="Obrázek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353" y="422031"/>
            <a:ext cx="9087293" cy="6013938"/>
          </a:xfrm>
          <a:prstGeom prst="rect">
            <a:avLst/>
          </a:prstGeom>
        </p:spPr>
      </p:pic>
      <p:pic>
        <p:nvPicPr>
          <p:cNvPr id="16" name="Obrázek 15" descr="Obrázek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2737" y="522514"/>
            <a:ext cx="7798526" cy="5812971"/>
          </a:xfrm>
          <a:prstGeom prst="rect">
            <a:avLst/>
          </a:prstGeom>
        </p:spPr>
      </p:pic>
      <p:pic>
        <p:nvPicPr>
          <p:cNvPr id="17" name="Obrázek 16" descr="Obrázek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92115" y="535898"/>
            <a:ext cx="4159770" cy="578620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Program </a:t>
            </a:r>
            <a:br>
              <a:rPr lang="cs-CZ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3. den</a:t>
            </a:r>
            <a:endParaRPr lang="fr-CA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286250"/>
          </a:xfrm>
        </p:spPr>
        <p:txBody>
          <a:bodyPr rtlCol="0">
            <a:normAutofit fontScale="85000" lnSpcReduction="20000"/>
          </a:bodyPr>
          <a:lstStyle/>
          <a:p>
            <a:r>
              <a:rPr lang="cs-CZ" dirty="0" smtClean="0"/>
              <a:t>7:00 – 8:30 - snídaně</a:t>
            </a:r>
          </a:p>
          <a:p>
            <a:r>
              <a:rPr lang="cs-CZ" dirty="0" smtClean="0"/>
              <a:t>9:00 - odjezd do NP </a:t>
            </a:r>
            <a:r>
              <a:rPr lang="cs-CZ" dirty="0" err="1" smtClean="0"/>
              <a:t>Berchtesgarden</a:t>
            </a:r>
            <a:endParaRPr lang="cs-CZ" dirty="0" smtClean="0"/>
          </a:p>
          <a:p>
            <a:r>
              <a:rPr lang="cs-CZ" dirty="0" smtClean="0"/>
              <a:t>10:00 - příjezd do </a:t>
            </a:r>
            <a:r>
              <a:rPr lang="cs-CZ" dirty="0" err="1" smtClean="0"/>
              <a:t>Berchtesgarden</a:t>
            </a:r>
            <a:r>
              <a:rPr lang="cs-CZ" dirty="0" smtClean="0"/>
              <a:t>, zde výjezd na vrchol </a:t>
            </a:r>
            <a:r>
              <a:rPr lang="cs-CZ" dirty="0" err="1" smtClean="0"/>
              <a:t>Jenner</a:t>
            </a:r>
            <a:r>
              <a:rPr lang="cs-CZ" dirty="0" smtClean="0"/>
              <a:t> lanovkou, oběd na vrcholu s výhledem na jezero</a:t>
            </a:r>
          </a:p>
          <a:p>
            <a:r>
              <a:rPr lang="cs-CZ" dirty="0" smtClean="0"/>
              <a:t>12:00 - sestup k jezeru </a:t>
            </a:r>
            <a:r>
              <a:rPr lang="cs-CZ" dirty="0" err="1" smtClean="0"/>
              <a:t>Königsee</a:t>
            </a:r>
            <a:r>
              <a:rPr lang="cs-CZ" dirty="0" smtClean="0"/>
              <a:t>, procházka okolo jezera</a:t>
            </a:r>
          </a:p>
          <a:p>
            <a:r>
              <a:rPr lang="cs-CZ" dirty="0" smtClean="0"/>
              <a:t>13:30 - odjezd do městečka </a:t>
            </a:r>
            <a:r>
              <a:rPr lang="cs-CZ" dirty="0" err="1" smtClean="0"/>
              <a:t>Grafenau</a:t>
            </a:r>
            <a:endParaRPr lang="cs-CZ" dirty="0" smtClean="0"/>
          </a:p>
          <a:p>
            <a:r>
              <a:rPr lang="cs-CZ" dirty="0" smtClean="0"/>
              <a:t>16:00 - příjezd do </a:t>
            </a:r>
            <a:r>
              <a:rPr lang="cs-CZ" dirty="0" err="1" smtClean="0"/>
              <a:t>Grafenau</a:t>
            </a:r>
            <a:r>
              <a:rPr lang="cs-CZ" dirty="0" smtClean="0"/>
              <a:t>, odtud pojedeme lesní železnicí do </a:t>
            </a:r>
            <a:r>
              <a:rPr lang="cs-CZ" dirty="0" err="1" smtClean="0"/>
              <a:t>Neuschönau</a:t>
            </a:r>
            <a:endParaRPr lang="cs-CZ" dirty="0" smtClean="0"/>
          </a:p>
          <a:p>
            <a:r>
              <a:rPr lang="cs-CZ" dirty="0" smtClean="0"/>
              <a:t>16:45 - příjezd do </a:t>
            </a:r>
            <a:r>
              <a:rPr lang="cs-CZ" dirty="0" err="1" smtClean="0"/>
              <a:t>Neuschönau</a:t>
            </a:r>
            <a:r>
              <a:rPr lang="cs-CZ" dirty="0" smtClean="0"/>
              <a:t> a prohlídka stezky v korunách stromů, poté odjez zpět do ČR</a:t>
            </a:r>
          </a:p>
          <a:p>
            <a:pPr>
              <a:buNone/>
            </a:pPr>
            <a:endParaRPr lang="cs-CZ" dirty="0" smtClean="0"/>
          </a:p>
        </p:txBody>
      </p:sp>
      <p:pic>
        <p:nvPicPr>
          <p:cNvPr id="9" name="Obrázek 8" descr="Obrázek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946" y="663497"/>
            <a:ext cx="8906107" cy="5789839"/>
          </a:xfrm>
          <a:prstGeom prst="rect">
            <a:avLst/>
          </a:prstGeom>
        </p:spPr>
      </p:pic>
      <p:pic>
        <p:nvPicPr>
          <p:cNvPr id="10" name="Obrázek 9" descr="Obrázek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2656"/>
            <a:ext cx="8490365" cy="5967157"/>
          </a:xfrm>
          <a:prstGeom prst="rect">
            <a:avLst/>
          </a:prstGeom>
        </p:spPr>
      </p:pic>
      <p:pic>
        <p:nvPicPr>
          <p:cNvPr id="11" name="Obrázek 10" descr="Obrázek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8665" y="542925"/>
            <a:ext cx="8266670" cy="5772150"/>
          </a:xfrm>
          <a:prstGeom prst="rect">
            <a:avLst/>
          </a:prstGeom>
        </p:spPr>
      </p:pic>
      <p:pic>
        <p:nvPicPr>
          <p:cNvPr id="12" name="Obrázek 11" descr="Obrázek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260648"/>
            <a:ext cx="8205537" cy="6160168"/>
          </a:xfrm>
          <a:prstGeom prst="rect">
            <a:avLst/>
          </a:prstGeom>
        </p:spPr>
      </p:pic>
      <p:pic>
        <p:nvPicPr>
          <p:cNvPr id="13" name="Obrázek 12" descr="Obrázek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5007" y="381000"/>
            <a:ext cx="8113986" cy="6096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Cena zájezdu</a:t>
            </a:r>
            <a:endParaRPr lang="fr-CA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2862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cs-CZ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Cena zahrnuje: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 x nocleh + částečná strava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Dopravu autokarem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Cestovní pojištění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Služby průvodce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cs-CZ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cs-CZ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Cena nezahrnuje vstupy a výdaje na individuální stravu.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cs-CZ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(Částka potřebná na vstupy je 1400 Kč)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cs-CZ" dirty="0" smtClean="0">
                <a:solidFill>
                  <a:srgbClr val="FF0000"/>
                </a:solidFill>
              </a:rPr>
              <a:t>Celková katalogová cena : 2800 Kč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cs-CZ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lang="fr-CA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14563" y="1600200"/>
            <a:ext cx="6472237" cy="45259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endParaRPr lang="cs-CZ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endParaRPr lang="cs-CZ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endParaRPr lang="cs-CZ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endParaRPr lang="cs-CZ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Děkuji za pozornost.</a:t>
            </a:r>
            <a:endParaRPr lang="fr-CA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12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153</TotalTime>
  <Words>185</Words>
  <Application>Microsoft Office PowerPoint</Application>
  <PresentationFormat>Předvádění na obrazovce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127</vt:lpstr>
      <vt:lpstr>1_127</vt:lpstr>
      <vt:lpstr>Putování za přírodními krásami tří zemí</vt:lpstr>
      <vt:lpstr>Základní informace:</vt:lpstr>
      <vt:lpstr>Program 1.den</vt:lpstr>
      <vt:lpstr> Program 2. den </vt:lpstr>
      <vt:lpstr>Program  3. den</vt:lpstr>
      <vt:lpstr>Cena zájezdu</vt:lpstr>
      <vt:lpstr>Prezentace aplikace PowerPoint</vt:lpstr>
    </vt:vector>
  </TitlesOfParts>
  <Company>JCU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Putování za přírodními krásami tří zemí</dc:title>
  <dc:creator>Ctenar</dc:creator>
  <cp:lastModifiedBy>Parmová Dagmar</cp:lastModifiedBy>
  <cp:revision>19</cp:revision>
  <dcterms:created xsi:type="dcterms:W3CDTF">2013-12-02T15:44:09Z</dcterms:created>
  <dcterms:modified xsi:type="dcterms:W3CDTF">2014-01-04T16:41:26Z</dcterms:modified>
</cp:coreProperties>
</file>