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BCE0E0-14D1-4493-AB60-BB20B9EA28E3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955373-6596-4628-AEFE-B702B26C0A1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Křížem krážem </a:t>
            </a:r>
            <a:r>
              <a:rPr lang="cs-CZ" b="1" smtClean="0"/>
              <a:t/>
            </a:r>
            <a:br>
              <a:rPr lang="cs-CZ" b="1" smtClean="0"/>
            </a:br>
            <a:r>
              <a:rPr lang="cs-CZ" b="1" smtClean="0"/>
              <a:t>národními </a:t>
            </a:r>
            <a:r>
              <a:rPr lang="cs-CZ" b="1" dirty="0" smtClean="0"/>
              <a:t>parky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7360" y="3933056"/>
            <a:ext cx="7406640" cy="1685832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r"/>
            <a:r>
              <a:rPr lang="cs-CZ" b="1" dirty="0" smtClean="0"/>
              <a:t>Vypracovala: </a:t>
            </a:r>
            <a:r>
              <a:rPr lang="cs-CZ" dirty="0" smtClean="0"/>
              <a:t>Nikola Jandová</a:t>
            </a:r>
          </a:p>
          <a:p>
            <a:pPr algn="r"/>
            <a:r>
              <a:rPr lang="cs-CZ" dirty="0" smtClean="0"/>
              <a:t>CR3</a:t>
            </a:r>
            <a:endParaRPr lang="cs-CZ" dirty="0"/>
          </a:p>
        </p:txBody>
      </p:sp>
      <p:pic>
        <p:nvPicPr>
          <p:cNvPr id="21506" name="Picture 2" descr="http://g.denik.cz/5/d4/mapa_euroregion_dunaj_vltava_denik-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3505200" cy="27146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emberk.vcm.cz/stop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25" y="4437112"/>
            <a:ext cx="2695575" cy="32385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 úvod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/>
          <a:lstStyle/>
          <a:p>
            <a:r>
              <a:rPr lang="cs-CZ" dirty="0" smtClean="0"/>
              <a:t>Návštěva třech Národních parků zemí střední Evropy</a:t>
            </a:r>
          </a:p>
          <a:p>
            <a:r>
              <a:rPr lang="cs-CZ" dirty="0" smtClean="0"/>
              <a:t>Délka zájezdu 4 dny</a:t>
            </a:r>
          </a:p>
          <a:p>
            <a:r>
              <a:rPr lang="cs-CZ" dirty="0" smtClean="0"/>
              <a:t>Zájezdu se mohou účastnit všechny věkové kategorie</a:t>
            </a:r>
          </a:p>
          <a:p>
            <a:r>
              <a:rPr lang="cs-CZ" dirty="0" smtClean="0"/>
              <a:t>Produkt byl vytvořen za účelem podpory Euroregionu Dunaj - Vltava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E:\Zaloha\C 2013-09-03 17;46;59 (Plná)\Users\Euronics\Desktop\voš\PRC\Map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1. den - čtvrtek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8:00 odjezd z Českých Budějovic</a:t>
            </a:r>
          </a:p>
          <a:p>
            <a:r>
              <a:rPr lang="cs-CZ" dirty="0" smtClean="0"/>
              <a:t>11:00 příjezd do Nýrska</a:t>
            </a:r>
          </a:p>
          <a:p>
            <a:pPr lvl="1"/>
            <a:r>
              <a:rPr lang="cs-CZ" dirty="0" smtClean="0"/>
              <a:t>Budova </a:t>
            </a:r>
            <a:r>
              <a:rPr lang="cs-CZ" dirty="0" err="1" smtClean="0"/>
              <a:t>čp</a:t>
            </a:r>
            <a:r>
              <a:rPr lang="cs-CZ" dirty="0" smtClean="0"/>
              <a:t>. 81</a:t>
            </a:r>
          </a:p>
          <a:p>
            <a:pPr lvl="1"/>
            <a:r>
              <a:rPr lang="cs-CZ" dirty="0" smtClean="0"/>
              <a:t>Městský úřad</a:t>
            </a:r>
          </a:p>
          <a:p>
            <a:pPr lvl="1"/>
            <a:r>
              <a:rPr lang="cs-CZ" dirty="0" smtClean="0"/>
              <a:t>Kostel sv. Tomáše</a:t>
            </a:r>
          </a:p>
          <a:p>
            <a:r>
              <a:rPr lang="cs-CZ" dirty="0" smtClean="0"/>
              <a:t>12:30 oběd</a:t>
            </a:r>
          </a:p>
          <a:p>
            <a:r>
              <a:rPr lang="cs-CZ" dirty="0" smtClean="0"/>
              <a:t>14:00 procházka po naučné stezce Nýrsko</a:t>
            </a:r>
          </a:p>
          <a:p>
            <a:pPr lvl="1"/>
            <a:r>
              <a:rPr lang="cs-CZ" dirty="0" smtClean="0"/>
              <a:t>Zřícenina hradu </a:t>
            </a:r>
            <a:r>
              <a:rPr lang="cs-CZ" dirty="0" err="1" smtClean="0"/>
              <a:t>Pejrek</a:t>
            </a:r>
            <a:endParaRPr lang="cs-CZ" dirty="0" smtClean="0"/>
          </a:p>
          <a:p>
            <a:r>
              <a:rPr lang="cs-CZ" dirty="0" smtClean="0"/>
              <a:t>17:00 večeře</a:t>
            </a:r>
          </a:p>
          <a:p>
            <a:r>
              <a:rPr lang="cs-CZ" dirty="0" smtClean="0"/>
              <a:t>18:00 odjezd do Německa </a:t>
            </a:r>
          </a:p>
          <a:p>
            <a:r>
              <a:rPr lang="cs-CZ" dirty="0" smtClean="0"/>
              <a:t>19:40 příjezd do </a:t>
            </a:r>
            <a:r>
              <a:rPr lang="cs-CZ" dirty="0" err="1" smtClean="0"/>
              <a:t>Neuschönau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http://sumavanet.cz/user/portal/nyrsko/mix/IMG_9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4953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retour.cz/mesta/nyrsko/img/radn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0"/>
            <a:ext cx="321467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farnostnyrsko.estranky.cz/img/picture/10/800px-strazov-_kostel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1" y="3286124"/>
            <a:ext cx="471490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AutoShape 8" descr="data:image/jpeg;base64,/9j/4AAQSkZJRgABAQAAAQABAAD/2wCEAAkGBxMTEhUUEhQVFhUXGBwYGBgXGRcYHBogGRcXGhwdGxwYHSggGxslHR4YIjEhJSktLjEuFx8zODMtNygtLisBCgoKDg0OGxAQGiwkHyQsLCwsLCwsLCwsLCwsLCwsLCwsLCwsLCwsLCwsLCwsLCwsLCwsLiwsLCwsLCwsLDcsLP/AABEIAJUA8AMBIgACEQEDEQH/xAAcAAACAwEBAQEAAAAAAAAAAAAEBQIDBgABBwj/xAA5EAABAgUCBAUCBQMEAgMAAAABAhEAAxIhMQRBBSJRYQYTcYGRMqFCscHR8FLh8QcUI2IVcjOC0v/EABoBAAMBAQEBAAAAAAAAAAAAAAECAwQABQb/xAAjEQACAgICAgIDAQAAAAAAAAAAAQIRAyESMQRBIlETYaEy/9oADAMBAAIRAxEAPwAkxwETpj0Ij6Q8YraPaYtpjqY44qjiItpjqI44qCY4iLJlg/8AP7RZyk2f0Ack4YNk9ozZfKx43TZaGCU+gQiOCd+ntE0LQT9QZ29WZ4u8tvSHxZ45FcRJ43B7B/Le4i5Ml83iynoIulJiliEJOmHSGukURA8tEGyEROTGQdJW8XpMUSkMYLly4zyaGSs5Ji9KXinShwdwCb9f7QXLEZo5VOPJDyhTo8EuJeXFyUxIpgOQeOjEce1P+21INSVKnfSkh6QGBJvZJfb+kwh40DqVL8tY5ZlKVCyAlg9IGVAh9rn2jTf6hy5ITLmKUBOS4SN1JUCCD/17+vWMbO41NrMqgUkJSAzJS2bbmk9rjtGLPmcYtRRaETyZ4daQ0tQUQpChhKnJZQVzehDf0npHmo1EzTkhYLWdRIaoh2bu+Lx0jWc4kgEJHKVEVm4FJJADsx9j8kTeJhSQFUTEuHrazBiSG3BPwMx5MXJaltF3QQjUJmS5agtkkELchFwQ3/qST9jHmn1CloUkTKmqpZO71ZPue8KNZpkpT5qJhUKn5mH11bDvbG8VjUlgtDJuQoEEOVVYHa4+DD4lLfF/z+CtfYz0HFWJTMSKwUlJXZJcMVO3bbpAXCpF1IKFJJLEISCPSxspm6bwMB5qOVy3OQByhjlLlybi2zj3JCSUJXKdCUh6zzG5FnDYAhZ3Lf2cui3iOlRPBQFeXzl8nOVt1eoP8dIno5lBm3WqWhDqMzcqDWAH1OcdCIJ4XPlLSVol0qAquPqPKxDm+Sc2eLlAiYvB5ggFZN8u1u+f3DCMt8WcXhETSiLgiJhEfdNnmFAlxFSYLCLRUpECzigJjycsJDnH94tpihSFqWUhkopYm7knZhj19YzeX5H4sf7ZfBi/JIhxbQBTlC6X3UKsDoCGYsXf84H0kpiQs1HBIcA9Hbr+/SGkqQkjldLX5g97BnOzN0jloYk0A7OAc9wSPkdWzHzjdu2eylSoXoAW6GCTYk1EO5/E7d794MSkgJBLuHfLtbfDd8wLNrelnSVbAXPUm/bpBJQEl3tkZc9MFvUF8iNPjZvxzTJeRDnGi5CYIlyoH89izEeoIfow/E/aK9NLUCSFOQeYsQDch2yY9LN58Iuo7MGPxJyW9DaXLaCkJAzGameIVJWUeWDkObXH8xCzW6hc01KI5UuA+57bYiE/Pi18R4eJK/kbaXxSQAXmIDZDgn4EJ+JeJpoJEhJSAkk1Jc3BYtsN/b4z+nm8x5SBgsCb2HPb3wYtnT2YNSpyUoClBOBkPcBz2tftkn5U5KjVHxoRNr4P4klclCCFJXey8lu7B9vmNF5cfPeCasyzSwKlTCUnCSoXLd75x62j6DwvVGZLStSShRd0nIILHPp94bx564kfIxU+SJpEESxHhTEkRZuyCRmfFHhpM0TJ0yapLB0kZQlILpGxc3HePlnGZqfOA09TWakqYAmzMHcv8vH2bxXqpadLNTMUElctQDte3ePkXhzVATDOWKZQBAIpBHKSbk5Y9IjKPLRUB4pqFSphASCAyjZVlFJAfYHMUpnicfLotdTuHcevUNnpD3jnDypQmaZQnhX0JAdSAkvcANezgjeMguauVMKVS2KSxKgQU+oSf7RGeKKY8fkbCXwJKkh6+RZLH8YCaiGsHYZ2MLdPxJCiUpBWWZjSycD1L4J7QNK8TuAiYktYIZQSEk2e4f2eF8jiay4YCnCgliBi5wHiD5JUUlBVZrtItBpUkoRSztzZBa7uBUE2zCzi5WietMxIEtQOLhTWuyuxYbCO4LISAqlQClFhVi2CTl7Pft6wamWo1qnJpq/HSVAkb2P0l73uxMZE+Mtk2T4JIYEBkgqussoMB9IF2Ti5/S5/iaZKM0JlpoUlgokhnszNswPyO0AzUTU8kgAqycBw7pSHsRZ6R07RXqdSlQKiQQWllJJJQOpHfmDZ5Y1YI1Lk1p/wVo1yJEESpD5hynSJTm8DzJiU4Dx9N+Xl0YuNCrUSKXgRSYN1CybmAhPTUUvcFvkE/pFk0qsR/oH1moTLTUosHAyBc4Fz2MVK06ecJWtK1j6gElr2Z9gbYgbiU0HUJSTUElIatICVFyFEEEi27/nDEqIS9ZIZhZNXsXuHO3vePB8/Lzyteket4kOOO/sgLg3TV03drEXuet/aBJxZrMrZ+o9Gzf4hihIJ2bJZuj+jekV0c7M+zDD3Ixhw/wARhNYEiaVMprM5BDZFnH5+8FySaiTylmxZyeuzs1/mPVStmJUBzMznoWAI6v6xGelaFApIYkBRLsHBDJpwSWz1hkL2EKSwyCf6iCDkMP59o5U4VWTuxYFsn7d/WPQWDKFsth8X/wARXOCgrlvVYHpmwv7QGzhHrkqM2YC4AUTa2XyNxHmnlpFNJGGGSUtgk2J37B4tOjqWSaaSqwAIN36serNFfEUoQlNY5QQ6Q5yb1XYBmc2zs8d2G6PJ8orwCHuAQacks7e/3iri2tKKUJSpyCVKYMXIbIw4x3zFs3WS2IlczmlRuBlmN8uMXPSOmS1lKWUoJASQUkMQBhmBFy2T0s0dTBYRwXibmWShANTGtkv/AOr5F9o+ocIWlUpKkmx7g7l7x8Y1vFhJYBKF0qJdVTgm4L2IvnO0fUP9PuIjUaRKxkEpIcFi/oG7Dod40YdMz59o0gjwpiwpj1IjRZm4nyfxbrVz9fMkqW0mSlNY5RUC1QST1cMR+sB6Pw1OUFolS3KVqArSyjTRaqwRa4LOST7abxTwEzOIyzKSBVLrUCq0yhTKSxsLH7jpCzxbxD/5JGhKk83/ACqdRJW9KUAlsMeov2uUxuJjtTxP/b1LkqEuYghKUIVWwA5ua4pfYZKoQ6vWzdSpUyYBUpnCG2s9v4Ye8a4bIkyEDzSqcoJWtIDpAKTZwTzA5HcWtHvh3TylOSlqU1HJsM+mx9xGfJOiuONbEuh4YqakrSAmWGDm+1qrZLWzF2gXLWVSzLmA3qPNnqBYDBtfswjRcN0OoRLl+UgLpUCpDosmoABQUAQDjeGfE+FCcZik1BSJalFghTAEuhkpBBAsc2iErei/FUIJAWVUyWLAkkgqq5rgsGSLRs/D/DFGWmYUIUlKFpXzEODcAAODcEe3zjeC8TKQoFQpUDzBr4AzsA5/+xy8bTw5xZa1KUE3KSlQBsajkMdmN+8Z7WOdyMrEXENcJTFKVst0h0qYB1M92cgqYvtCebpFEKnMBksmwFwx6kD9O8NOMSVKoqmzCiWFcgIT9KmdvRy7H7xJesloQuWV0p3pu9jYlsi0VlSVoC/Z9FoV1jNce8TypJRSUr5ylYBxTkfcQtmeL1+R5akf8qnHIbJcApZs3z0tGLmKQlZ8wVAEVDANyDzdbDqbGPTy+W6+BCOP7Ntp/ESJgXLWGVTUli9i5GITI1CkThMm/iLWw6QPmxhN57FNKGATkpUxJAcKU/8AaCTxBXmrJUVBQBS7EX9wxLZtiMuTyJtW3tFI416CeJaueZ4QgVCpC6kjDAJUlVtw5uTgd40emnylM9VgLB3LdhjBgVelCPLCElViqYrzAwpZgz3cFQYX6k2hjpwlSRMqKH+lwQSGt1IG+2Yzyk5O2ejBcY0MUSQoBSFOP6TS9uoCftAmtkKHMm9KrpT3e/KzEe3SArZU5dIO4J9QGyd32i0KWhLBajYKZRccvwT/ADpBDQdKOAQQCDkEva4D56QJrZ1Us0gAFmVkDmGQwf03i/8A8nOU9dKgcsGN22BIfZ7M2I6bLQpNCSUVhgDfZn5g5btaCKXzVhaUlrHdxgjPp27iKiC9vVsEN732z3iXmFCUOGralnudx0/npHk2WQQ4b3b3J+b9oEkcjLLTMUtwSSwZVqi9y5YN7dYmClQ/ES13ANWxsQLMxiwyWBSSHAYizkbbXGfiK0JLl2YXqI/IgY7N+Ud0E6VKSmyEkNksVMzgZLB8Qv1fGKKkAK6kuLXOGHQk7xZxPVJQkum7EBgwFzfH6xml0qUWPt0G2Db0MNFAdkJ04F3w7se3pH1r/So0SSli5USb9UjPWPj2mRWVArCQG3F7sOhJ7R9P/wBOOIiucg08pSpKiq1wRcOxbqOvaK4pfOiGb/J9SC4kFxXKxl+8TaNJitlOsnBCVTCEkpBIchLlnZzh4+Qa/jtC/OQGM9RUpApLMUKS6cgljln7xovHnGpM4CUVChJrJuyrGw2III9Mx841mtJSgJmqpS+5U5FNIJIAVd2F2drwGtFYtjXjOhkhAKllLpOxpHLLUlOA5FZJO9QtGb1OuUVpVJJlEY5kpGBv0Y4PyYeeMVTRKkJWsqSErUlRQEVEiWFfT9TAJvs7Ri5qUi5d92BH53iE0rNEejS8E1a5Y5E3tWXULZH1G4e8bXTpNfnCYpC5iA4SAQosdlHmFm+YwvCOKzUrqSgkMwJAUwYZUEC1u0bKX4jkshExSlzFIArDLQmxB3tt+kZZPZRGU0ctYFALEkh7DIFiA9gb2Dw94ZxY6eYZUwA25wfw3+pRYMN/tcwHpeFr82ZJFJmJvLUFKShTWJc/U/KD65hSeMzPMm18wBUlSiPqPOCHY92B6RTNiUobMz7GHG9cmcQJayXDEE01Mosb5Jd8tCBSyk3BThwR+Qw2PmPdYnzazLxLLdDS9nAsGtgRBOhISlZLuXA6gMXA2xneCoKCo4acVdUxQcluapV8i4fr2sYHM0JutCjTdyWDgff4MecQmzFAm5CiWsQ1z0z6k7XiadMaxUFiWzNyuLZU9g77RNK99AoK0Wu56QGExNCwcm31ArJDu3RrM0HeGkGapgEJQBSqy6i5tSWYCz2O3wPw3SollKrFRUFseYWYtcerw74f4cTMmeaslJSsrEsE2ZiKQSxA7j3tBc1JFcSdmn0oeUlKkUjFCFLISbvdQcbdBmAZkpiQm6nwou22127CPUT5oUpKlgqJKgwNNzhhcM4zlyxN4YadIClV1YGCCxdnZiWsN/1dF2a30Y3xnxpWl8ijlqUtzSWUAkWb1INv7w00mpVqNOkyCkhQsohgkgbpN2d/aM5/q5pBRp1pLkqWmku9wk4OcNbqIK8B8NGmTMUqvzKEkjNiFHlSM4yPSKtKrJxe6NWiQtNlHmZiodb3vm0RWscqCCkfS7f1EOMMfiGRcsQR1AZr7hjfrmJSUpVUbuGBFyzjp6bwiHZQErJSQwyyizAEAu42JAcftE9ZW7hIwX+m4be35dLx2o06SZaiwAVtbZmLZB6QVqJRAJYEUl+Y4CS9vtkZheW6AZdaKyU2cBqgAPck33in/bqBKQoUi4UWqSW5gb/Thn3eKJWi8sFCSaQ7KNJUxvd7Y947VgCWpzSWIsd8vawIsTDWgMS+JlqKUgkghiAT9TbNTdnf4hTp1FwwACXK1WOGZ+vRhmCJyFTEhSlGwHORZh/SN+rxJEupCgARLT2LqVfqct7BodNUAC1MpS3WwZyosGJqwfXOMQ48O68omhSE9l5e4Ys5bF/UQknrIsCwuCOpPX94DmEhvRrj9oavaEas/UvDZiFoCkKCgdx6RhP9RvFafLXptO6lk0KUCQxIcUnBwoG+0I/AvjeiWiUS+3r0I3NnJ9Yq1HBhO1eoW6GetD1EPuOUC4tuSxEW56tkGl0ZuXwqcZSCtZoVeWgOWNnKgQGuMC5p9YPRIeTLQpUopQoiWVMQ6qiqkpySkXLsIe8c4fZJkTS6TWJZYgkgioJSm1qrBgYyeskAaZK0lHK1mB2IO97tb46Qn5oySbO40S8e8RQsykyyCmWgpsSpySHNRJcWDCMxUbWsOj/d/vF+qmXQWpcE9vqOGADdg/rHCesKpLEK6C5903hZbZWOkF6CqoBJYJNVLuT12uPtDkSFViWmUELI3dRSAm4Ic2Lgj3aEGmmkLcCli9RSS37RpuA8UUs1KqcqBKwWWpgwJqJ5cWAfERa2FPYv8RahaCAqW5QgOAFJLkFjzdM9H+8Zmh/4lBIHl1M6D5iaglwa2IwT3AeNP4g8JL1jzEzkgBNg6k84fkKFAEOkg1HDdIyieG6lxIWSEAkUJVZZFKTSxLqb2sHaNXC4USm9izTp5DMIaYFMUqYEukkOks4cQMeIqBpJdBb6h3yxu8GcZl2alSFJLKCuYk26uQwBzl4U6iZUAAAwLP8AuXhJRp0KjQ6ye63QpLquzfLth+rbx5q5ylvSWLh0sbUnr6EXHSB1LEuW6WKw1PL9QYh36dor0stRSlcwUlbuXAJdQazg9cRmSsaMRtLRMUEJQAQ7Wtvm5frG/wCFJ8uWqomxYOoknD3Zjj7R884Ml5gDL8sKdSUsCQohhZvZm/ONpouJrE2lUmm1xM/GoZICTyvY9LW7rXEvBUXrmJTOQlQzuHdwDYE4+doap1IUrA+kf1DrtvGQ4vxFYmKoQQUoJQDhzlmBf+0NvDGpmmWBNJSqkJVYByH/ACt8wxQC8ZaVcxKFSgFLkVTSGUawwDAswPckemIn4aV5grVUFKQi3Ykt+t++0G+I+JTJS5YReupBYkEBgQU0k43JHxuu4ZNWVKMplpIYqJsCCXwlnGbtbvD3qhfZqULIU9y3qGdvQH5gpKmNlEPb1jMSuNWXRKWtaOUmlSAogPZxVn8P7CCJvFeVClIUFEkEGrIGHYMB1tjMK3QW0S4oGYCyErBY2+o5d7u5DP0hzI1BKCXS4SxewcjpCXj8wmTVMJZbM4xi9nb07xSJwUpk1EgFR9hZ362t2ieRe0BsF1spZQRyhTHmI3bJp3v2xColQW6iLIc0kKAIFwHLEZy+8G8R1KkoWUIqJBBU6rOMliC8KZuoKT5YuTYXchzzEMd29viBKVxFcic3RzlJIWAEpLjcXe5AuS4sBA2p4ZqCKQxS5KQHbP1EkdIcyJxKLg1KY7McBgxAirhupmKSyksAWDM+4L4/MRKOWSWkLzMzxThk2WlHMCVAkgB2ZnxbfrAui0aVr8uaSFEZSrdiW97XeNPxZQMwBZIlsAycl6ssbO32MINbp5kuesaYLRSL13Iexa1xGiORyVA5BnC9GZYZKT9RAWAP6gHtlv8AqIcJ4rMQoy0qwanSA6SzOf8AOzQq0gUEosoMbupuhJPr2i6etQBUA56GySM2Lh9rE7wknaomx9xniHmIAKylQScguQwYEHAIHZyowo4V5X+3niYisiwBUQlqg9iTgdbh4z2u1yiWKSCS7qDq9N/ntDVHF1ctRCki7EXBZgyhsG37Q0E41oFi7xOhaZqagEmhJboDgXAvAktKjZJNg72/g9I841qlzZ4JuSEsbBIA3LZHpHSUKIWlEsqSC5Uwf1L/AJbCNPoqujwrKQAXIOOpbfoB9ovkVkihycswvtvmJIDcpFv0G/aHnh/Qzq6pS5aW/Gq1iQAwZyXibYq2zf8AgvUo00hcvUrAWAXlpBUlNjkJe7DZrFoT+OOFykI/3UlRKpikFJvbyySccrklIuCLq6tDDhs3TArBUUz7ebNoZ1JABALZIAYYt1MZrxdxRM4CQorEtBZJYOtRDqUTt+Gw6vGqE4Nd7FkY5GmXNK1TPrqIWT1LkktYXBv3gHjKgk0pNwwYDOS7sI0HEUKMlQ8sSwkpuGUVC5dTevvfpCHXacVkKUV1H6ruALfP/wCfmClbtgQx/wBurDVHuQlnvd7DpF+m1cpKE+ZMBJZikuRfoHtjaJp06iHUCFFTByOYAWUbt7YF3jPT9KUqoWGXMZILhlFRbIslIe5+LRDGuWrCj6VodJSnzQpKAopSFOl1AtdIUW6XPfvDvWSVLmgEFFSQKkkEk3uWIO+b/eK9HwlCJakAqmAhlCl0pAFqSUkC4w4+rewC7UaqapctgiYtCuZAdIZOApSyzsbGwNoNKzSg5EwLWAEOpCWUxRc2wVH6svkwemW3KKgKmuGPXvdsP3xAfCZx86bNYAEApSxUQb1gnGG+bPBc3WUyplBdQJIKwGY3G4dIHcfnHNofiwXis8Fpik0pDupmyR/WLAn0HxDOckJIPMykprCSA5D5cN1dgIVcX4nLm6cFRCgXqQOV2puXDuDSAl2YlxCjX69QpSlw6WAJ2D2Urb5eJylXRKUlEK4rxumYQEsd6nVmwx/i8L//ACHmqupRQMsWU9ncjHTbMJJs2YqgFSQU2YXFyGvu7fMCo4glC1JUElLuSAdxcODYuMQtNojKbbNxquIlaQFLNFncAZdrnGIr41qU0cjhQyoEnpa9vb0jOo1aVuFGmlgVdDdnf0+8WT+OoUg4xfuTse8IuQVNl2v148msEl3SoOxc2Di2B7ZhBI19MysgJIGABdvR/f2gKdrCldaSR+JwxsD926GAkazmCRYZOxLhyzizj2jRHHoFmy4brwW2AUSM7jYdXx69oK1aCJ0xlEhQrDKbD8obbvY9XjNzteEBCkqSsENTexGA/YF3PeLEcYmS5rFQUo3XzIYM/K/o7ByDvCLG/QCS56SFTHUChQCi1hcgdGP7xajiYmspyko+kZcEvm6bht3zmB9Xr/PSUJQp1AXJpu13fq/T8oUSZqpQKFMLuoEpdxYMT+kUULRyNKvUJFmPuQzK2u/SAZ/FCSwSAQbHctjNixhanUFctlKYpdrt0sGH3iyWhYKVLsyXyPmBw+wMB1GpKiHABDuQ753/ALd4cabQf8SphWynelRpTSx5io4L9YSylPMJSHZr7AdS+P1jTcF4mSkyUnmJJQpSQoKt9JSsFPN9O2B1eKSWkAzusWCQUlRQ1issp3Yvta1oeeHtPMPmWqYUkVEKIzYYN2dx8ZiWs8LLGk84yQlalBkAlgG2AJsR1JZj1aHOp8PeUhK0LCqmYpcWZzUXIJt/LxPJnjVJnchOJAFQUFOEhvQ9W6RpfCk5JQq5SUn6wFEkqtc4IsSzbwk1ekCSRd++7OLe/vBvCNGoIBdrvS4SM/rc2y18RLnS0MnQz8TzKJrCmksS1rEM4IsPpEZ/ievSVAUJZIKw4HQBwFZIAb4zBviTVXUSySX5bLfY8wFjYG8IZ+oQpMvIKS73e7WvDKO7A97PFcUUEqSlWeVVQGNrMzfzeAETfLqCiDUGIAdj+rdR1hieEqprlJSo3BZklLB3psfgbQJxTQykJIoIWxuWaxu7Eg9sYi8a6AFaHjiCnmluEg8zXyR2FhnrCnimuStYTKAKQSUhLAMW2Fgc/rFWj0Mw/wDEUkBjjr1fDWaHfBOBypcyUqZ9TCtIFT5KrdfpHuYXjCLtDKj6RLUsS0KUqglitJpsAkYZg+M3y2IyniLiaZU4EhySSST9QJFwR/LH31Wr1ktctyoBLJIUl6mLg3y4+O0fKfEmoq1JCS6RbNgGDt0G+0dGNmiUqibRfiVCVr5EupuZNI7H0Ydh3hPxPWr0xoSSqVMBpL2fNmsGP8xGQOpsQ5PU9fbp2/gJ1eumKSAouNh0b2u/c7Qyx0xXmbTQzlcWKwULVSkmos7i/b3xaK9dxguAjmYklV9zZ3G0KlcQIQEB7+m8D+fs7Dd2gLFsi22PP/NKJUosFEC/o/37NB2oQpSUrpFOSd/cAesZvTJqIFmfPS9t79h6w0n8SpQZRsHqBDm939yD9oSUK6APNPxOUiWpM5BKSo1DLF3wk23jLa7Wh1UBNzZnw2z+sAT9WVEvfZvTEVVdW/xFMeHi7DQQjcq/Ek2Tn1gnRAUgmqtLhPQuzO9sR3DCK6lYAy4A+0C6hZUpQKyUIJY2YObsBkmKd6QQ/Wad6Vp5f6hc+4c3wQwifEJ/mAJwoF3d3cZt+K0E6c1yHm1Mkny6UiwAYkqzn+WjP6iep3QTnO7wsY+gUGT+IKoMtRJTZiwuBjN4FQoEOSzYtE9LMsQTnaxD9S9osmSAEku/oxf7/pD6RwVpXUhSwGDkDfbB3iSASQXwM7D13gDRU1XdmvhvUvhoL853pcD8+5/baFaOOmmkkIdi5Ve6urhzbO/6xXo9aULdNQDi+FD/ANTZj0ixMhw4Nk3v8D1uwbvA2sNmG1z+VoOno6j6vwvxFpZyKFqKNnelyL2bcv0hErVhKlJROUqoEA4GAAAPSx9YwkrUEqA2Fv33huXCgMgYI9HzGR+MosFJGl4dxBKlBK1OgApDgggEj+nbESk6il75zVj8WeghBKTYGpzs2QBmx/PtBWnJLVuAGN+YgFtvX84DggXoYcX1pUlAKWWkG7EOLXJcucBu0KJ8oM9IY+r5/wA/EXo1ZSa3OCAT0Fmf9O0By9SxuAAQQ1zvt3iiQ162OuG65KEuCpz9Sereli7lujQn49MVNUySKWDMAA/sBnPtEf8AcsCHucG+zYgTXakqIc3Ab4wLRRdAk7VI0Gl/40/U5Z6qSHcsfY5p7RFXEJfmJcUFPMWUVZxg27jvAXEteWKaqrpNwzG7djY5eEA1ilFX9SgHO1urnHraJQxOW2LE1E/j4YpS+DSxsAHy9qX/ACjKa3UpP075Ie599v4e3T9SC6U4bPX9fn/AJ/ONEMaiOGSVOwAT+bxCYpRPaJSzcUn/ADBujmBjLMtEyotVTzJewpVkQbo66KdfoJspCFLTSFhxcE9RvaF5kkuSwYAk9jGj4rqFKmf8qwqhISQBygMM9y2Ow9YRz1glg4SNj8X7s3x2joO0BMmJ1xkJAAZ/vEp0xJQAp3FnG/7wMpY6Z3iAmFinEFxCSEkEgPFZF4vXqrAWsIHQmpy7AZPT9z0EGIUFyZ7g2ADXJ2/c9orEkqCmDJQHLkdWf/sTE5JdgzAXGPk9TDlXhtU1KAks2AT1cnD79OsLKaj2dYomTuRACywBdLtfFu0CFcPxo0SUgkDzACFVAOAwAYB2Od3tCXWUEmm2Ts39oMZJ9BKEkn/MEyEkkp+faIaaU5YgN16d4tWgMycD5Ptv6d+8OA9NLWLDpue5G3YYiWjXzYHrAU2We/w14ukFgC+chsQJLRzH0tMphUspQck5BLkAMCMPCrjksoUEJUFD/rggfScb/pDvQFK00kXUKRTYqvckPe1ge/vGe1SiJhZRLGz5xEsfYEdpUFgoBzd/e4t8w0QpQwtjc9MNh8m8L0TmJ/h+0FHWkSwBvnd/2/WGnbOkFkL2SAQB+sWK4hY26O1iGimT5hl1OcZfa8UGbbvb1ttEaJ2XydRUAlWA5Y42fHtFIWE/UlyQSGax7xTMWVfl8x4pC0s+4Z+/SHSGQV5hLJJsOov/AC8W6mUkLLkEMGIBd8+rxTw7UeWajtYe3r0gicqoqKanLEcqSS797Rzs5i/VrITU+Q223riAptiB2BUf6nD37COjopD/ACFdFKV5EeG5HeOjoYYJmTKWAAh1wnRBUusFSVpYvbfs0dHRDK6gK+hbxGaVzFPbmIA9C36QKbd7x0dFV0ciqaqIjb0jyOhwkUcxAw5A+S0ESk1KSkGkOwbZ9+5j2Ojn0F9FwV5ZIyAfTEHq4opKj5fICxYFxi9sR0dEZJNbFl0T1MzzHUQAWH02GTtCRYHSOjo7GKizWcpUgYH3PUx5p9UQX3sxwzYxHR0V9FGW+ZSFblslzk5gfzLEABvnB6x0dARwfw3iSkKDAGkHNwbGzRUqZ5qw4Sn0AA22EdHQlU2Bns+QEkjNyH9CYkZQSkd1UsfQR5HQ3oHotkz1MwJbpFmoRSEqDgkP9h+seR0SXsQpTPJ6D0AG8WCeS42+d9ukdHQwUQWi6csbt7QTw/Vl2/ItgR0dAkF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4" name="Picture 10" descr="http://www.hrady.cz/data_g/242/49800_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214686"/>
            <a:ext cx="342899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2. den - pátek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7:30 snídaně</a:t>
            </a:r>
          </a:p>
          <a:p>
            <a:r>
              <a:rPr lang="cs-CZ" dirty="0" smtClean="0"/>
              <a:t>8:30 Návštěvnické centrum </a:t>
            </a:r>
            <a:r>
              <a:rPr lang="cs-CZ" dirty="0" err="1" smtClean="0"/>
              <a:t>Lusen</a:t>
            </a:r>
            <a:endParaRPr lang="cs-CZ" dirty="0" smtClean="0"/>
          </a:p>
          <a:p>
            <a:pPr lvl="1"/>
            <a:r>
              <a:rPr lang="cs-CZ" dirty="0" smtClean="0"/>
              <a:t>Procházka výběhem zvířat (3 km)</a:t>
            </a:r>
          </a:p>
          <a:p>
            <a:r>
              <a:rPr lang="cs-CZ" dirty="0" smtClean="0"/>
              <a:t>12:00 oběd</a:t>
            </a:r>
          </a:p>
          <a:p>
            <a:r>
              <a:rPr lang="cs-CZ" dirty="0" smtClean="0"/>
              <a:t>13:30 Stezka v korunách stromů </a:t>
            </a:r>
            <a:r>
              <a:rPr lang="cs-CZ" dirty="0" err="1" smtClean="0"/>
              <a:t>Baumwipfelfad</a:t>
            </a:r>
            <a:endParaRPr lang="cs-CZ" dirty="0" smtClean="0"/>
          </a:p>
          <a:p>
            <a:r>
              <a:rPr lang="cs-CZ" dirty="0" smtClean="0"/>
              <a:t>18:00 večeře</a:t>
            </a:r>
          </a:p>
          <a:p>
            <a:pPr lvl="1"/>
            <a:r>
              <a:rPr lang="cs-CZ" dirty="0" smtClean="0"/>
              <a:t>Odpočinek, volný program (dle libosti)</a:t>
            </a:r>
          </a:p>
          <a:p>
            <a:endParaRPr lang="cs-CZ" dirty="0"/>
          </a:p>
        </p:txBody>
      </p:sp>
      <p:pic>
        <p:nvPicPr>
          <p:cNvPr id="6148" name="Picture 4" descr="Výběhy zvířat v Návštěvnickém centrum Lusen (Photo: Alice Alteneder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8072462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Zaloha\C 2013-09-03 17;46;59 (Plná)\Users\Euronics\Desktop\niky.niky\2013\Baumwipfelfad\DSCN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521497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3. den - sobota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7:30 snídaně</a:t>
            </a:r>
          </a:p>
          <a:p>
            <a:r>
              <a:rPr lang="cs-CZ" dirty="0" smtClean="0"/>
              <a:t>10:50 příjezd do města </a:t>
            </a:r>
            <a:r>
              <a:rPr lang="cs-CZ" dirty="0" err="1" smtClean="0"/>
              <a:t>Molln</a:t>
            </a:r>
            <a:r>
              <a:rPr lang="cs-CZ" dirty="0" smtClean="0"/>
              <a:t> v Rakousku</a:t>
            </a:r>
          </a:p>
          <a:p>
            <a:r>
              <a:rPr lang="cs-CZ" dirty="0" smtClean="0"/>
              <a:t>11:00 prohlídka výstavy Skrytá voda</a:t>
            </a:r>
          </a:p>
          <a:p>
            <a:r>
              <a:rPr lang="cs-CZ" dirty="0" smtClean="0"/>
              <a:t>12:30 oběd</a:t>
            </a:r>
          </a:p>
          <a:p>
            <a:r>
              <a:rPr lang="cs-CZ" dirty="0" smtClean="0"/>
              <a:t>14:00 tematická stezka Stopy vody </a:t>
            </a:r>
            <a:br>
              <a:rPr lang="cs-CZ" dirty="0" smtClean="0"/>
            </a:br>
            <a:r>
              <a:rPr lang="cs-CZ" dirty="0" smtClean="0"/>
              <a:t>(5,5 km)</a:t>
            </a:r>
          </a:p>
          <a:p>
            <a:r>
              <a:rPr lang="cs-CZ" dirty="0" smtClean="0"/>
              <a:t>16:30 volný program</a:t>
            </a:r>
          </a:p>
          <a:p>
            <a:r>
              <a:rPr lang="cs-CZ" dirty="0" smtClean="0"/>
              <a:t>18:00 večeře</a:t>
            </a:r>
          </a:p>
          <a:p>
            <a:endParaRPr lang="cs-CZ" dirty="0"/>
          </a:p>
        </p:txBody>
      </p:sp>
      <p:sp>
        <p:nvSpPr>
          <p:cNvPr id="5122" name="AutoShape 2" descr="data:image/jpeg;base64,/9j/4AAQSkZJRgABAQAAAQABAAD/2wCEAAkGBhMSERUUEhQWFRQWGBgYGBgYFxwcHBkYFhgXFxwYFxoXHCYeGBolGhcXHy8gJCcpLCwsGR4xNTAqNSYrLCkBCQoKDgwOGg8PGiwkHyQsLCwsLCwvLCwsLCwsLCwsLCwsLCwsLCwtLCwsLCwpLCwsLCwsLCwsLCwsLCwsLCwpLP/AABEIALUBFwMBIgACEQEDEQH/xAAbAAACAwEBAQAAAAAAAAAAAAADBAACBQEGB//EAD8QAAECBAQDBgUCBQMCBwAAAAECEQADITEEEkFRBWFxBhMigZHwMqGxwdFC4QcUI1LxFWKCM3IWJENjkqLD/8QAGQEAAwEBAQAAAAAAAAAAAAAAAAECAwQF/8QAKhEAAgIBBAIBBAEFAQAAAAAAAAECESEDEjFBE1FhBCIycaFCgZHh8RT/2gAMAwEAAhEDEQA/AF1IgmGOUvBe7EQShHs9UeZ8mvh+Jc2jTw+OSKuI8wlNXiNHLLQTN1qtHpV8YBLA6wZGKSvWPMS1tYwwcSo2LPES0PRS1fZ6RLCoaLJxqXuI8unEq/uMDUSC4MJfT+2PzfB7JOKBqDFVcTFo8vLx6wLx1eMUYnwD8xsT+KJTcwGbxsBilm9+kYiwTcPHEyzZvKNVox7M3qs9Vh+LhUacslVUx5rD4NKRRTH7xp4Pi2Wh8o5pwX9JvGXscxCymqhCpxIVUGKY7H5wQFCtL2jKE8SxkqTqdzBGFoHKjYE+Cd8DeEsGFKS7RTGhWU5bisTtzQ7xZt4NANoemDw84xeAyFBDqJrvGykExElTotZRkY/GKlEOHeJ/qg1pD/E+HZwk18J9uIVn8LRkeZ7/ABFLbQnYLEY5KgPEPWBpxwAGYjpHn+KlKlgSkmzFoW/kVuzj1+UbrSVcmT1HY/O4gkkgqN4TmEEuC/nCU/DqSWMBcxutNdMyc32OLkuXtDMyayQDWL8P4SpYcTE2tsYHxLDqlHxBxvEWm6KylZnTcPmNAGEWw+BBqpgGeGpKc3wxRcoiL3PgmuyhwqaERoSlzCkJSn3zMIoluamN/BfCwYMavtGU3RcVZSVJ7taVABxqLfOGsfIM1IzUc2GsL4jGoSplWG0P4XHJUKM0Yu+TVVwYX/hZT1UB8/nHY3ZvEUgHlEit82LbE88rgymg2B4CVK8dE8o0UTythbnD8lk2+sN686olaUeQnDuz0tKaJD7m8Kcd4EnuyUtmTXy2jYl42lIHiZuYRitSSldmrimqPnldoIlTsGjfxOBlhTtCszCpFRf6R2+dS6OTxNdgcHw4EhwTHoUcMRkYARkonkRdfGikbxzz3yybx2oR4jw/ITbyeM8NvGdxntTPK6yQAOZNOZDDURizO0cwtZPQX9Y1hrpRyZS0m3g9aOsElqYivzjyiePTUhOYJU4cUrcjQtpFMXxiYqyu7pYXvvd4p68KEtKVnsl4kJLrUAnmW+sZuP7USElkErP+23qftHh8VmJDklnuSWrztFUqLlgaCvL8XvHO9Z9Gy0/Z7/h/HJS/+ooy2NlJNeYIBEegm4ELZUtjT2Y+dSMRLyFKi5cHMquX/tp9odk8TSQ8pZz0zAOElrUNGjN60rsvxo+kcNQyfGWOsaJkIYKdmrWkfLpPHMQxBmH0BLb8oSXips1OVUwlINOd61rqYhyvJSVH03E9qcNLLLnSwRoFOfRLmEZn8U8Gg5R3i+aUU8sxBj5HOR4iNjTeKZIBn2LC/wATcGpgpS0PopNqtUpdv2g/EO1GEmS1J/mJY0+Jj5PePi0rDk3DuffzaOJwviO1660egHmPSGsEtn0OTxdCD4ZiDoC4q/OLpxGay3OtR84+dS8MCFEqy5eRrRwB1+kWlqXKUlSSQpgpJ93HKN1re0Y+P5PqfDuBTZ5oQE6qP23jYx3YYZHlKdQuFAeLo1o8v2e/i8pLJxUsEBvHLDFqu6bHSzR73hXbDB4lkypySo/pLhXooB/KIlrSvBcYRrJ4iQhUpZdJChTziKK5vxaV/wAQ92ul5MQctAQCeuv2jHl4sgvHXFbluMG9r2m/hcoASo31ZorjuFI/SoBt9YxV8QUS7xRWKJvEeOV2V5FwGnTSg5SqK/zh3+cLGYNhHM42jTYRuGCt4PJxJSKQh3g5x0TRzhOA1IdGNUC++4iQHC5SXNREjN0uik2awSPbxcTCN/nHP5iJ3sT+xlv5pW5iDGK3MV7zlCGM4/Jl0UoE7Av+0J7VyFseVNJuYXxWJRLTmmHKBuY8rxLtRMmpaWO7B1epG3+Ix1rzfGaO+pfQken1jOWslwWoN8npZnayXXIhRbc/MgafOMWZx+bMJLs2goA9HA1NTvCSZYId8rUH+42Yl6DmYFLlhlhlLoyCkEC48RJ0bRoyeq3yylFI1JPHFgnwgg6H7eTQvJXLJSWrXvC1MqnFAaAgGnPeFVApAcGmtY5MWaBJ5sfO3OkZbix/F8Myy/A2tnq1w+zB/OFWM39KQMtgbEPWurCvV4JhcWsDKXy7uHB+4oktuBFhjQkVIS9HBfKSaki6nGYEBqNFKSAzpqVopUF9QxsLvb9oZxEqWlDlSSunhBfQFyfe0AViDNqwBCQKB2AYD/lT5mLysDmPiU3SE5JB+hI4mtPKDYYrzFQcfJxDJkolkBIcnep+doL3Tjy3iHqoKFJ+LWWzLYenrF5aC2auV2BqxI0Bis3DMXNm6sdxDU+eVJYUA+EO4FGtpRvnBu9AJ4chRVmskOKVeOiWOkFQBl0JUX2YAmnWuuwistBuOe/Tbf7QOYWDC2rdi7Ptb7Q1xfumT3VAUps9DUG/l6wFWHTQsWFTuLV3islCTUEkHQ6HbpDWoBSdilHKU1zeAi9AUiu/6fICGDPGVCAksSkKa+XM5rVnZMDCgQzBwXbmzQzJngSFoSDmUtwr+2gH2i1NCE8VLyzCAHqQAQ7h7c6MXG8JhTGh1vGorEkoZwpZChW4YA+esK4TAlThNVJAU1qM9K6faLsQ/hu02IDuozAAwzucoD2rGjg+2gQp5mHTMFPDmKfmAX6R5nvS/rpr7rF1qNQ9DUjmLRSm1ixbUz12O7c4ZSkql4ZSP7klYykDajvFcV2/lmicJLA5rOb1SkNHhg5V7+sE/lBf6wPUfsFFejcm9spzFKEywkl2KXPLxE7bNG9wntbhpgyYqV3ZYATZL/8A2Qon1D9I8SnBpFFE/SvmYs6RQEkjpC8r6YbV6PsvDuzGGnozypxmILsQ1DsQzgjYxj8b4CrDq1KTZX2Oxj55g+JTpJeTNVLOpSSPUOxj0J/iLie6MuelM4aKsoNuwr6Pzi4fUSTyyZacWh4OIkecn9rpqvhTLSDahP1P2iR1f+iJj4pHup3EZaCQVBxdqt1a0LcR4qUpHdjMpQpsLXAveFRiJCFBJyB9XBLs1WivFO08lsqEqURqCwozB2fTaPOf1LfCOvwxXLBz8LiZkv8A6oOZnS2U9OX7Rmo4FNcBku5vWvTprFMV2jmLDICZY0ygPc/qZ/SM6ZjlrFVE8iSfK94x3yfI24LgPipKkqS7ULl1PmNNGoKamK92ACXDnU+tPTSFpqqA1etHA8usVWdTcfWFubIsbloSfirWj29ILZntoR9DGXKXt5Q9h8U5Y00c68vlGU0wsZKx6+7RVUhOw+0UEuvhcctPKIJt/bGJWOBg1SU3AiipKV6Oz++doIlVeW0FMiL3UBTCNkWT4XpVnIfxMNTYvygK1N4Ujckn4q8tKCLzTltU8uX0gUtTXvz6afjnDcrCymFSb6/Mw6ITQQLE9ftDaDrpGc/Yii5LkF/rejNC5wrKOXxXdLm7OGa14dZ6NSMuYrLNcvoabDQ70EODb4GFRNBuFJF3A1uS8FAJ/UCaVrUbNveBJKwhyQQDtoXvodKx2UkLOZtfp97xTAhSwSXPipU8vyI7Lkk1NLa7a+cMTZQIIPXz3isssKF6wt2AKKQ1blum9I5JLpoGcCkFFbftEciJ3ALqSNb77e2jk/DuvMksFfFloHFHbY3bmYMV6x1xXTeLWo0KxdMgMwf0gKpTqZvfsw2xYsA/PXzhZGYPRjSlNItTbCys0BmpU0beOIFat6WteCJDvFVIVm5Nv9Yal0FlJiKGo2poepvFJSWs7chX6fOIoKAZrjqNfk0UWSBcANYctvSKQWNd14nOnzt+IilBwBTcfvA5MwGj+RL+cUyklwRcjy103ie8gcnIUCLZd2t1iRdM5izt9vX0iRW5gNFR1ERzsfe/lERw5eixpoflC+IBSfiB3Z+X4hVfBIUrex+/rEtfTlS+vKFwCznqwLRdKy4YG9f3h0Acry9L9B5wMzwWLsC/58osoFrWPTXnaIZKWIoHuPxEYGVYH39to4lP+X6m2kdGUBgoV5PFVTgBUeEU6eWv7wxGhJxO7MKe94MUh3ej/XeMhOIFnpemsHlYhqh7ev5jNw9D3DqZYckCLTaBwIXmYoipsTRwz9DAMTjiBUesSotsC6WNfdY6FOD7uzQicVZ2JveobcRYYu7h3oa29I1cGAeYNCSYsjEZSHNOe0C74f2KNWNCdRWBOpRoCxauXRxfyg23yBrBQ8tPSwhfiMollAWoekJqCgLFxfTZqHrFpJVmF/zSxEQobcphY5g1FmNbbxdCW/xAE40EUqdtffKIcYGchuvveJcWOxuA5a7QD+cqyWfT5fmKTcUvKTlLs4IrttpAosVhs+VypgPl9I73wIJBccj73jPGIUDU5gqxNtOcdws+jFvlr/iLen2Fjgmip84slQP+YXSC3hIUasLfWIO8/sPy9bxO0Q0pOojgmvyU1R8oB/MqCglQZ7HflSCGaLxNMdglTvSxNKdfdY7lb093iy1B3JDi/SKGYAWOtHFR5jSKsCq5TnTkGik1DncfLqz8otMmBioVHIwmvGv+nLS5/ce3jSKbCxmRKIAe73A9uG1g8yWHdqn28ICpevWj8oKmaPhPkbV+0DT5GWyDUAjzpUxI4ptTXT8P6xyAQ2pE5dXAB0NKeULdwQfEU6i+rPqI3J6wLB/OvpQfOB4dSNEpBJOb5lxf28Cm6wFGRU6pJa7v/mCJkrBLAHRgDr0FDGxMxaQPCQo7B30ann0pCqMb4nUCAQ9hfq9YNz9BRnrJsUq8wfnBsLLUpQASRzIa0a6uIStAQSAA/wDcx51GZh62tBcNMdfwlQS7/E9qWLjWrG0FusF7PTBf6fL/ALE+kWlYNCfhSBAZuMUAcozEuRRsoFxW567Rnq4lNNCG1cNYxj45vszpm0hO7XNttIspYGoBr8o84vHFwCo0v/mL98KFqnUqNdNIPC+wpmriMUpTpQMzhi7V0OtIF3TJdaUqAvqwHWlC4eBJ4oUJTll9flrvWLf6yp27v99YFGS4Q8jBEtVfEG/SkCovbpBJWFlsVBayQxy0en+flCf+ok1CEkvtYjf8xxfHJgGgfWvzGkOn0VfwauHwyZotMBax8L+fn9YIjgSEgNmFGuPXrGEriM2pzMdWABfeg8oInjs9N1UNSWf7UH4iXpz6YYNSd2aSXKVKBO9R6U23jOPZybqEkiysxFjs0D/1ma5Gdi5LM3py5RJnHZ2pYDYU0q+vTnDS1F2LBTDg5szEsWI1Bet+cOpSk1yDM1mS9Xo/u8Z/fLWpR11JuS1/pFZU1aFB30LMxINOsNxbA0J2G8FEJehIoPZgCsFnHwhKhYpavUNaOLxrkJyK6Pu9fWLuEH4VZq9fOCmgoTVKmJLKRnA1YEU62gkiXLmAgIDi4ytTfpBytTVlq2AKbudmr5QvNxZlJAmJyZmbMln18PLnFZaCl2dncMykKl0I00L9bGBypIW4VnChcEl2JvShi389VsxG3Tf7R0TCUu5ABbTUanoIWayKjpw1gQpXIt0HWBLwQS7pJo7EW9QPvDEqbMo1ddCfrFjjlfqBJfSrw1fobWODOThxmoWuWOu7XgisEhOV1uTVkl25Fw4NIJNK1scpdJ0SbCp0s30gChWrjy1u4MVb7FR1OEyq8CidwfzFMXIdyHfY/QQYTjosgl2dnpq2o5wumWQ7ua6H673hq7GkAQ5YgFmL06UtyiEHUH0PXyhhlVAb13o0XXKUBo7OwOzir9HpFORQopRIZifKJDBQpgAC50Z2ZvzEg3UB6pWEluGWctQ7qrQsR/T3aM9fCwCoS51NHCi5NwfDTrV+UHUs8hy18yLa2gGaZUukaAD68jGG/wDRV3yWw/DjmYzEmnhDKHi0CiQGGr8obxHDWVlUkpILKBWgNT9JUGqfrrDHZnCJlhapi0krSUh5gQUk3Ukvme40h6QoIBT3qFbEqSfkHHOwvFJ/oaUezzw4UsVWBd/iLEeQD+sNrlqKWBykVDVD7Mosx3NYV7RcWKcQlKVpUliQQnLR9WuW1aNSSjDKQkqmEZk+IZVUNPhIDtfXaJe7i0TaTwY+FmKUrKhHjBJKhmJDXOUPQfiCnFn4jMUAxcBrqLFn+Jz94PiFYaRLWZZYl28J+JRb4ikEBqsTeMvFYVBSDLmO6QpQVTKrMSUj+6kXa9lKdcD6cHKWBLKUpJNFKVlAFS6lOWD8o5ORLlJIKkOT4cnj6ndNqDV4Y7KT5K0L76apBBGUBK1PcH4FBrC41g0jESVT8QnvFGVLQuZmVKqQMtgT4Rcgmviik7xRrFRrdf8AH/DLxSEKWsSv6cs08VTYEkkgMrUMG8oAMGZqcqcqRKJIWQTnFAAWS4oAatUnUxu9mZMvE5ipeUggjwuGa3XlGjOxUlKJyQVPLUEkZEBMxIU5bKAQPCNfLSDdSJSg+X/BgYdWVBUyUKLhI8QJIY61vrC6eLFCpgyIVmqcySVIAYhSCKVcFiDGivi6pQmKlIQJi8uV0hXdoU75Qomvw1bQvA1IQQSlQSElIPjBM0EsSkBm+FiP9wpQkTuXRTeGrWDz54oy2MvwlRLn4mf9z6mNXDcXdCZIQPEClSiASzu7kUU5bM5owj0GImSVBRGEWfEUj+saJuCWFdmEeew/CpqJmfu1G7HKaMDQAA3tX94u7yY0ek7YcICsSyUeCWRlAAAcoRmFGcOLaVtHmJ+GUjEgE5cwBDkEDMVMEgP6Q9xLtRiO8XMWkJdRICktcM2jgDa8G7PzTPxKZq0pUHJUHCSVEEAJA515NBuXaGqboXkYeYkqE0yikJGb4XqUgLQkFJJGW21xWC4qV4ky1BMwM4LLDAnMGyswZ/CCbtG5xnAGYlBXIky/GaBSlKKTSprkbUm+ZNI8/wARxwQpa5CciR4UhKs7OQHXmGp25QbkuTSooXxK0yxlylQzgmYfiq3guPC4ezubxTvUZKAFyA5JBBJfKnL5jep8rS+KzJq5IWSEuEzHYpJKiCohSQwZjybnTvaHgsiWZZlzULANk/pLBQd6sc2lolyrJEkuYgsbilSpKj4goKIMzOrwuyWCQcqhet+kI4vHBSAQtTlIupgSKfDqWF4pOJmy1JXnCHchJorKosC97mBYvsisJchVfhzOClmoQKH94FUnZnbeEOYLEkFKvDZja1WZxdzBMXjAgKyJKlHWpY0pW3+YzMJwxctgCkuXS5L/AEjVkYRWY/0yXIdtCwNj5RnNbXY1GTxQHCz0gHvEgtry0hidxhL5chI5kNVrc2b5QrJwE4k55ZShy7hm2t9IPiOGJlyyWdg70JHkHa0Tix+OaXDBz8ZMqRKyoZlLFTVr6616wpieITAMzKKm2dtPQAfSLnHJKcneEJYH4z8SSakdDTqYUUlKTSYVA2DU5sdgPrFqvRD+BSQVLOYvmzVrUCv3EFZQUTUCwf3rBpYSNeVTtvSOoAsHd7E6cufKNLATxPEFJOVJL9bdIrImqQsKUGBuXvyHkT7pA+KUIPVt3d/OAS5iP1lRDnwpH3NobjgTNnDcUSVEuoVNwKjz225x2MjvJZoEkmlA+mrcxfnEiaftis9ypY8ooVvAniRyCsLFZs4JDksIo0WSYAsw580TJ7IZYLFxpYV2bePQ0ijsXAr0B+ojqVcg8VKV1QHVBJ+IBXUfSGsOJXhCkJd2ATlFGcOVkZQWIc0hGdiAhOdVEhnYOQHFhrFsJ2nwOZMxXeTO7IIeSoBwQz5Zwf1i9LTcs9FRPR4TgSFYhcuWmVLyqKVHMmpCSolLgFTEN9d41MT2XCDNT/QASkEqQkIWXLeIpHnfXSsYuC/iJhEEqloyqUSSQia5Jep/8xW59YLi/wCJOGU+dAVmAcGXMqAXt3+8dPifRrcUKjgcmWCpBylj/wColq3LO7+ZgU1aEJUpOYlIfwnau5gqe3GBJph0En/2Zh//AHgqu0GDV8WDQQxBeVMFNad9WIek+ZBfo85K4xKWDnKZYV4qklZoQCSE5QGKj1iiMPhyMqZwqzOpL9Q9flGpi8dhVURgZLAMCAUk8nmLUB6GM2Vgp8xY7vCKCX/QCp+pZIbYgNtGv21hEUPY1ZTlISJiCPAylk0YXQlrg1aFJ3HiJaWS1XpMWpQoaFywTW140JuGVKMtExHdskkAqdnUC5axPXTzigEpCVNkAIqA1dPvEyn6R1aejuW6xdWGOORLSP6eVRKphVm+IpHwFQOUJGmpMRXZ3EJltJUVAAlnDlTsBlelKw3hMXKDDvEykJqSUkgAXAG7O21aG0Y0/HrKjMlzFFBVRAGYAaZgpLGju30hJYyZygovk0+M9vChSJeHSc5S0yYt82axAFk22pGIjFTVAIVRK1DMtIWQEE1NQ7gVoS7WhpbpypISrOCWUlr1JAKSQR5GGMTPyJ8MtKUgeJ02INx4S1QR5RTVrgTSdZQPA8MUxUlYLPcEBxcEKGlIW4jjHPdlRKkFWYEhgRbK5chrijeUPcK7Sqw8xOUuFA+FyAygHcCwtHMalU6cqetSEFaioilCTVtbPvGadYFtvERLDSglSkqkqUSAU+JYqS70LEBOg9Y2cStYllZM7wpPhExZLU0Y+bPaM6YxCQFBSQ9B4T1T4FB/LXpExaUrLENkSBQqQSoO5U9yabW0gjO/xKXjrNv/AB/syylZHeFYCkpFAagCwYWp9I1uB8cKJExIQVrSAQc6hTKpwQPiq14RWJJCXSQou4GoFBzBuXeLcPwKGJlklw+WYMwNKEkAENv5NCnNx/IyUnF2hmdi1zVZR4iAVBnokfEAP/jWD4biSpKJgALTEgCYXCkh3ITdnFDWzxnpwykzE5wzmoBZwq+UhwoM+u1oQnYslRBKqBhUhm+oirXCNfNJ5fJoDE1DihLORpSrByRXbeLdqsNh0JSJZq7jKCXDAMt0pyLdywozahykMTZVcjsVFwL8h9IDxEhaXUoFhSrg7ttE2r4IlqymqkJywkucxfZiT9fbxc4jKXACmqytfRtoSOPZqApDUb6+kLqxqgTlJAJOuh0cXjRRZiN4vvJoKwkBIalKPqHq0LzMMQykl3S5JoxNw7l73pFcHNmOrI7sXatPYgsuSpaSl0ggiigxrz2raKygsCEEEuDS9IkRGEUT4Q5FCNR1eJDbXsD36BARia26Ob7xnzuKOQHpsK1HTWKfzKm8IzVZrM3WOBwYGr/MbC/ONHB4Bc0eHKOalAfUv8o87LxDgO51ttqPSNXhc0qu7DfmfPf5xNU8lRyw8zCOWKgGu3LaLy5EtJoArd1/ZqQ7KBcukDQNVxzcUMFOFGlfL7R1KMV0dK04gpS0AVEsciQH9RBJU5IGUKQAa5QaPSrAM7C8Z2LkeMJUDmKSoULZSpQFebP5wJODIqBGctZxdGUpJPCNWbPyglDFWlGru5HnC8hOaXln1Isa1cK1TV/EfUR5/FcRUiazhnYjWnNoFiuKmyyfCpiLUAu+t7wt+reCHMLxeXips5woJQggpSCWLB3I1Z1D13h3DzwsBQo9+R1FCIyUcQJW4LPVNXDbV84mKxncUHwqTmazLJ2f2wjfSm/xkOLyaiQK+zSnpDvC+1AMmZKQRMKGCfErKly5+EgKF96x4WZNUoKuSR6vBOHLMhQUkPpf4gbgxvSlyXKonq5GGlhZmGWCsu4SpWXxJysxLih9aiNGQuUDWRLLpCSCVEZXB/uFQReFZBCkug0UHBAD7a66RzG4gSkFSnYW36QgWAnaTHy1hUlEtKEqQmZMUEkOsqcNmL0SSKbnlE7Ldn5UwTBMfIElQKV5Clv1A2o/7RjHiAnLCkk5coBrb2/yh/huKWoKTKSrKKKyhRJAILnk7Hag2jCc2uCd1s7wjGiXOSrPkyFWRczNmXmCklwS4oXfQsxjV452tE5C0TsRLKXAKQmYQS+YEEFnq7PTyDeSxEjvZpUmtQGGzM9elRGtO4akkZAgUD8yGFWN+cCldWNOwM3gsuasGXOlJLCnjFgB+oOk76GFsbw2dKKApcnxOpJJVXKWJYpoxH4hmbhcrKcWsPTURMZiyqWmUsqygEBhYOpRFmuVesS5JdEsyMBiChQBUVEGhdwWDOH+4jcT2kwqGBSQf+wH5g1tGNhpQdkqUoGgK0tVxWmt/KOYrBpJOZQSpqFQLHodKj28J7W8m2l9TLSWEv7lsWRMWtaEhixCQ1ulHL13rB+FsZiETPCshWYGhNBYOMztoYpw9Cyv/qIIYVSAWdxalYZxHZuUQTmX3gAZRU5zDq7V5wpSisSM5uMvu7s2psjBm6JwUC7pVlYszB1E7wE4HBsp5U5ZIbMqbVNf0kWfV3i6lFcqVNuVJZT3JTRzuSxrq0KmYYz3yTIm2nkxONFKSAiWpMtLeFS3zVuCANhfURjYzEpJGVJbYmjDm7k83j1fEJZWkgKUDoy2Hm9I8nxPDJTlCFAlvEAaAg/7rmN9KSZnYGTjim+zWfy5dYFiZyVqKmb3r7EDUlrkdHf6RRXKOhRV2MNIWHGYluTUOj2B5xpolomJVkOVQCqAkA3Y8qOGfaMWHsEnKUkrDHQE/Mm3TVoma7BiY6NziQ/j8IxGVy4cgVpu4Hl5RIpSTVgPY9JQArx5SqjpISWLEZrOCD89oPLmJBBKuu5A6D5xsY7hfeyESTMWJUskoTQsS+4cipudTGUvslV0zGa1D+axzboNcjaO4CeLJUS2jfM7RrcMnhUzIlJBfKA767XEZmF4LOST42qSDQ33cAvGrgETZMxMzNnUkhVgKg7xjNRb5BI9Xh+wkxU5KFYlSXlFeV1lmWE3Cm13jUl/w3CSFHELUxBZjVi7VWYzcH20WFmYpHiZSR4gwSpQUf01qkQSf2/nqDBKA/J4280Ua/b7Ado8aibPzSwQkDKzNYnTS8Y3EuJZEhOcIKiwO2r3HrHP5o3qXu55vC2PkJmtnTa1fe0cfMrZnuPN46WgTDlnBVHFSa7ZhreBcMMtXeGYsBSR4XIAUWbW/TpG2eCS7s/WsZ8/ssCSUqA5N+8dsdSHDZNoVwIBcAEmjAkNtT1O8V4vMK1oSA5DghmZjaukaGH7PrRZYNtP36Q9Mw81SSleRYaj0anurxO+KlaGmeZStSXzBjo/oPk0FnzRkB/3D3uI28ZwoqCRksmjqNDmNKaNC+J4SpSW7tGh+JW3SNPKkxuXs72exCmLLpmPhuBbxBvn67wp2sxilKAcsNDSu7a9Y7g+HLlKcSlPqywARzNC0TEcFzKJyrL1fMn0qPmYSklNysSlgX4WWDjQgFvbWjUn4hMsMlTZkkFti4I9AYUw3DZqHAzZb2TXrsY7iOHZi5lzHcWazejPWFJxbFZtcA4cZocJeyQczVKSR75iLcTl92yFAsUpVWlVAkHZ6s/KMzhfaGZICkJByEh0KSNAEu7BTgBr6QbiHaubOSiWseFBoWJVrcqJdnOusDXopNUATiKli2gc77PYNWNjCFw/vqIx+G4UstSkqUA5SCBs9Bvcf5gqeJLSAe6WeSfw0ZSjvdJjTs3ps6zxXvxVyYTw2PcOQU8ia2jXk4nB5CFmdmIoQwCVbFLFxzeObw06KzdWZyVD3945Lcl4ImbK8YKlfF4CEt4WrmBJq7b3NoFiZyJaVLclJUQkBBJapSDlsW1tFOFcMg0keOStIFU+Ie/Uf8oyZsC4Nx/+skZFDMauAzG+tLerQ5j0BKjl+F6CrjkRFyg4YY5ZViipYUGId6R5/G8KWFlpbhqeIkMLPV3j0Gf3/mOKUDTWKjJx4MjwU1LEghoqSff4j1aeBSswUSpRuXJqd6Wi+H4LJQrMznRzQdBHV54js8eILJXqbfIRtcfwIV4pY8VAQm5d/wARbhuBWJJSUsoqevQNFPUW2x2Yi8SpiCaVpRr6bB3iRtI7MgfGTuw57biJB5YILPYMAxNosopJJ03HukWVigaF/QQOhNE1+8eZYywCX1iBKdS0VflXrHSsnp1gAvkTWrto3tooEwQYkghtKVMUzOat5wgOpSD1jgTs3rHTMLvrFPIQWBI4btSOnyjikvoPKHYskMTMOcTJtFgfWCwKZwQPepP3jopzjkxKtImY6iG2BYe6R1uccIPKIEkc4QHS28QAb/SIpJij9IMAcUkaseoEdMjkn0EXBipMAUUmJA0byjNxfEUoVlIyg/qIo9aRqg9fSKKA1D8i0VGSTzkaw7MFXFQ4CXJJFRRubmH8JiphKkzUp8LsQAH8Sm+G9PqI0Ey0g1SN7CxjhmDZo2lrJqkipy3C2bl9YocWkfqA/wCUHmEG4DcxHAwqEgdABGJnQiriaBqpVdHMVVxNSrSpiuob5mNNRPnv/iKOdxFWvQUZ2eaW/pt1WPsI73M0/wBifU/iHCrn57iIQN+n4h7vgVCqMIRdRPoIKcM169a+cEI9YqpR1IhW2M4W0ioa/PWOpJ1NIsqX6b6QAcmzHt7pyiQMipH3iQwNEJtHTSJEjEZFS7HcwziMHkDu/iy25Av84kSKKoBniil1jsSAhkTP0aClmBbTfYfSJEgYJkKqNEV7+X5iRIkpAwY7miRIBEzF7xQKiRIYFyoxUrMSJAgIC/0iP847EhgVdhHT94kSARVIuYsZhrHYkAWXSthzZvfR45iSKhtT9THIkSwsth5IID/qOXpavzgc1NmsQ/qT+IkSAXQID7xyaivpEiQJiLJQ5AFHIHqYgWUEgHkebViRIsrsmMUCQW8RuSXerawBQasSJFDKWrsCfp+YqDHYkMTIpUSJEh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124" name="AutoShape 4" descr="data:image/jpeg;base64,/9j/4AAQSkZJRgABAQAAAQABAAD/2wCEAAkGBhMSERUUEhQWFRQWGBgYGBgYFxwcHBkYFhgXFxwYFxoXHCYeGBolGhcXHy8gJCcpLCwsGR4xNTAqNSYrLCkBCQoKDgwOGg8PGiwkHyQsLCwsLCwvLCwsLCwsLCwsLCwsLCwsLCwtLCwsLCwpLCwsLCwsLCwsLCwsLCwsLCwpLP/AABEIALUBFwMBIgACEQEDEQH/xAAbAAACAwEBAQAAAAAAAAAAAAADBAACBQEGB//EAD8QAAECBAQDBgUCBQMCBwAAAAECEQADITEEEkFRBWFxBhMigZHwMqGxwdFC4QcUI1LxFWKCM3IWJENjkqLD/8QAGQEAAwEBAQAAAAAAAAAAAAAAAAECAwQF/8QAKhEAAgIBBAIBBAEFAQAAAAAAAAECESEDEjFBE1FhBCIycaFCgZHh8RT/2gAMAwEAAhEDEQA/AF1IgmGOUvBe7EQShHs9UeZ8mvh+Jc2jTw+OSKuI8wlNXiNHLLQTN1qtHpV8YBLA6wZGKSvWPMS1tYwwcSo2LPES0PRS1fZ6RLCoaLJxqXuI8unEq/uMDUSC4MJfT+2PzfB7JOKBqDFVcTFo8vLx6wLx1eMUYnwD8xsT+KJTcwGbxsBilm9+kYiwTcPHEyzZvKNVox7M3qs9Vh+LhUacslVUx5rD4NKRRTH7xp4Pi2Wh8o5pwX9JvGXscxCymqhCpxIVUGKY7H5wQFCtL2jKE8SxkqTqdzBGFoHKjYE+Cd8DeEsGFKS7RTGhWU5bisTtzQ7xZt4NANoemDw84xeAyFBDqJrvGykExElTotZRkY/GKlEOHeJ/qg1pD/E+HZwk18J9uIVn8LRkeZ7/ABFLbQnYLEY5KgPEPWBpxwAGYjpHn+KlKlgSkmzFoW/kVuzj1+UbrSVcmT1HY/O4gkkgqN4TmEEuC/nCU/DqSWMBcxutNdMyc32OLkuXtDMyayQDWL8P4SpYcTE2tsYHxLDqlHxBxvEWm6KylZnTcPmNAGEWw+BBqpgGeGpKc3wxRcoiL3PgmuyhwqaERoSlzCkJSn3zMIoluamN/BfCwYMavtGU3RcVZSVJ7taVABxqLfOGsfIM1IzUc2GsL4jGoSplWG0P4XHJUKM0Yu+TVVwYX/hZT1UB8/nHY3ZvEUgHlEit82LbE88rgymg2B4CVK8dE8o0UTythbnD8lk2+sN686olaUeQnDuz0tKaJD7m8Kcd4EnuyUtmTXy2jYl42lIHiZuYRitSSldmrimqPnldoIlTsGjfxOBlhTtCszCpFRf6R2+dS6OTxNdgcHw4EhwTHoUcMRkYARkonkRdfGikbxzz3yybx2oR4jw/ITbyeM8NvGdxntTPK6yQAOZNOZDDURizO0cwtZPQX9Y1hrpRyZS0m3g9aOsElqYivzjyiePTUhOYJU4cUrcjQtpFMXxiYqyu7pYXvvd4p68KEtKVnsl4kJLrUAnmW+sZuP7USElkErP+23qftHh8VmJDklnuSWrztFUqLlgaCvL8XvHO9Z9Gy0/Z7/h/HJS/+ooy2NlJNeYIBEegm4ELZUtjT2Y+dSMRLyFKi5cHMquX/tp9odk8TSQ8pZz0zAOElrUNGjN60rsvxo+kcNQyfGWOsaJkIYKdmrWkfLpPHMQxBmH0BLb8oSXips1OVUwlINOd61rqYhyvJSVH03E9qcNLLLnSwRoFOfRLmEZn8U8Gg5R3i+aUU8sxBj5HOR4iNjTeKZIBn2LC/wATcGpgpS0PopNqtUpdv2g/EO1GEmS1J/mJY0+Jj5PePi0rDk3DuffzaOJwviO1660egHmPSGsEtn0OTxdCD4ZiDoC4q/OLpxGay3OtR84+dS8MCFEqy5eRrRwB1+kWlqXKUlSSQpgpJ93HKN1re0Y+P5PqfDuBTZ5oQE6qP23jYx3YYZHlKdQuFAeLo1o8v2e/i8pLJxUsEBvHLDFqu6bHSzR73hXbDB4lkypySo/pLhXooB/KIlrSvBcYRrJ4iQhUpZdJChTziKK5vxaV/wAQ92ul5MQctAQCeuv2jHl4sgvHXFbluMG9r2m/hcoASo31ZorjuFI/SoBt9YxV8QUS7xRWKJvEeOV2V5FwGnTSg5SqK/zh3+cLGYNhHM42jTYRuGCt4PJxJSKQh3g5x0TRzhOA1IdGNUC++4iQHC5SXNREjN0uik2awSPbxcTCN/nHP5iJ3sT+xlv5pW5iDGK3MV7zlCGM4/Jl0UoE7Av+0J7VyFseVNJuYXxWJRLTmmHKBuY8rxLtRMmpaWO7B1epG3+Ix1rzfGaO+pfQken1jOWslwWoN8npZnayXXIhRbc/MgafOMWZx+bMJLs2goA9HA1NTvCSZYId8rUH+42Yl6DmYFLlhlhlLoyCkEC48RJ0bRoyeq3yylFI1JPHFgnwgg6H7eTQvJXLJSWrXvC1MqnFAaAgGnPeFVApAcGmtY5MWaBJ5sfO3OkZbix/F8Myy/A2tnq1w+zB/OFWM39KQMtgbEPWurCvV4JhcWsDKXy7uHB+4oktuBFhjQkVIS9HBfKSaki6nGYEBqNFKSAzpqVopUF9QxsLvb9oZxEqWlDlSSunhBfQFyfe0AViDNqwBCQKB2AYD/lT5mLysDmPiU3SE5JB+hI4mtPKDYYrzFQcfJxDJkolkBIcnep+doL3Tjy3iHqoKFJ+LWWzLYenrF5aC2auV2BqxI0Bis3DMXNm6sdxDU+eVJYUA+EO4FGtpRvnBu9AJ4chRVmskOKVeOiWOkFQBl0JUX2YAmnWuuwistBuOe/Tbf7QOYWDC2rdi7Ptb7Q1xfumT3VAUps9DUG/l6wFWHTQsWFTuLV3islCTUEkHQ6HbpDWoBSdilHKU1zeAi9AUiu/6fICGDPGVCAksSkKa+XM5rVnZMDCgQzBwXbmzQzJngSFoSDmUtwr+2gH2i1NCE8VLyzCAHqQAQ7h7c6MXG8JhTGh1vGorEkoZwpZChW4YA+esK4TAlThNVJAU1qM9K6faLsQ/hu02IDuozAAwzucoD2rGjg+2gQp5mHTMFPDmKfmAX6R5nvS/rpr7rF1qNQ9DUjmLRSm1ixbUz12O7c4ZSkql4ZSP7klYykDajvFcV2/lmicJLA5rOb1SkNHhg5V7+sE/lBf6wPUfsFFejcm9spzFKEywkl2KXPLxE7bNG9wntbhpgyYqV3ZYATZL/8A2Qon1D9I8SnBpFFE/SvmYs6RQEkjpC8r6YbV6PsvDuzGGnozypxmILsQ1DsQzgjYxj8b4CrDq1KTZX2Oxj55g+JTpJeTNVLOpSSPUOxj0J/iLie6MuelM4aKsoNuwr6Pzi4fUSTyyZacWh4OIkecn9rpqvhTLSDahP1P2iR1f+iJj4pHup3EZaCQVBxdqt1a0LcR4qUpHdjMpQpsLXAveFRiJCFBJyB9XBLs1WivFO08lsqEqURqCwozB2fTaPOf1LfCOvwxXLBz8LiZkv8A6oOZnS2U9OX7Rmo4FNcBku5vWvTprFMV2jmLDICZY0ygPc/qZ/SM6ZjlrFVE8iSfK94x3yfI24LgPipKkqS7ULl1PmNNGoKamK92ACXDnU+tPTSFpqqA1etHA8usVWdTcfWFubIsbloSfirWj29ILZntoR9DGXKXt5Q9h8U5Y00c68vlGU0wsZKx6+7RVUhOw+0UEuvhcctPKIJt/bGJWOBg1SU3AiipKV6Oz++doIlVeW0FMiL3UBTCNkWT4XpVnIfxMNTYvygK1N4Ujckn4q8tKCLzTltU8uX0gUtTXvz6afjnDcrCymFSb6/Mw6ITQQLE9ftDaDrpGc/Yii5LkF/rejNC5wrKOXxXdLm7OGa14dZ6NSMuYrLNcvoabDQ70EODb4GFRNBuFJF3A1uS8FAJ/UCaVrUbNveBJKwhyQQDtoXvodKx2UkLOZtfp97xTAhSwSXPipU8vyI7Lkk1NLa7a+cMTZQIIPXz3isssKF6wt2AKKQ1blum9I5JLpoGcCkFFbftEciJ3ALqSNb77e2jk/DuvMksFfFloHFHbY3bmYMV6x1xXTeLWo0KxdMgMwf0gKpTqZvfsw2xYsA/PXzhZGYPRjSlNItTbCys0BmpU0beOIFat6WteCJDvFVIVm5Nv9Yal0FlJiKGo2poepvFJSWs7chX6fOIoKAZrjqNfk0UWSBcANYctvSKQWNd14nOnzt+IilBwBTcfvA5MwGj+RL+cUyklwRcjy103ie8gcnIUCLZd2t1iRdM5izt9vX0iRW5gNFR1ERzsfe/lERw5eixpoflC+IBSfiB3Z+X4hVfBIUrex+/rEtfTlS+vKFwCznqwLRdKy4YG9f3h0Acry9L9B5wMzwWLsC/58osoFrWPTXnaIZKWIoHuPxEYGVYH39to4lP+X6m2kdGUBgoV5PFVTgBUeEU6eWv7wxGhJxO7MKe94MUh3ej/XeMhOIFnpemsHlYhqh7ev5jNw9D3DqZYckCLTaBwIXmYoipsTRwz9DAMTjiBUesSotsC6WNfdY6FOD7uzQicVZ2JveobcRYYu7h3oa29I1cGAeYNCSYsjEZSHNOe0C74f2KNWNCdRWBOpRoCxauXRxfyg23yBrBQ8tPSwhfiMollAWoekJqCgLFxfTZqHrFpJVmF/zSxEQobcphY5g1FmNbbxdCW/xAE40EUqdtffKIcYGchuvveJcWOxuA5a7QD+cqyWfT5fmKTcUvKTlLs4IrttpAosVhs+VypgPl9I73wIJBccj73jPGIUDU5gqxNtOcdws+jFvlr/iLen2Fjgmip84slQP+YXSC3hIUasLfWIO8/sPy9bxO0Q0pOojgmvyU1R8oB/MqCglQZ7HflSCGaLxNMdglTvSxNKdfdY7lb093iy1B3JDi/SKGYAWOtHFR5jSKsCq5TnTkGik1DncfLqz8otMmBioVHIwmvGv+nLS5/ce3jSKbCxmRKIAe73A9uG1g8yWHdqn28ICpevWj8oKmaPhPkbV+0DT5GWyDUAjzpUxI4ptTXT8P6xyAQ2pE5dXAB0NKeULdwQfEU6i+rPqI3J6wLB/OvpQfOB4dSNEpBJOb5lxf28Cm6wFGRU6pJa7v/mCJkrBLAHRgDr0FDGxMxaQPCQo7B30ann0pCqMb4nUCAQ9hfq9YNz9BRnrJsUq8wfnBsLLUpQASRzIa0a6uIStAQSAA/wDcx51GZh62tBcNMdfwlQS7/E9qWLjWrG0FusF7PTBf6fL/ALE+kWlYNCfhSBAZuMUAcozEuRRsoFxW567Rnq4lNNCG1cNYxj45vszpm0hO7XNttIspYGoBr8o84vHFwCo0v/mL98KFqnUqNdNIPC+wpmriMUpTpQMzhi7V0OtIF3TJdaUqAvqwHWlC4eBJ4oUJTll9flrvWLf6yp27v99YFGS4Q8jBEtVfEG/SkCovbpBJWFlsVBayQxy0en+flCf+ok1CEkvtYjf8xxfHJgGgfWvzGkOn0VfwauHwyZotMBax8L+fn9YIjgSEgNmFGuPXrGEriM2pzMdWABfeg8oInjs9N1UNSWf7UH4iXpz6YYNSd2aSXKVKBO9R6U23jOPZybqEkiysxFjs0D/1ma5Gdi5LM3py5RJnHZ2pYDYU0q+vTnDS1F2LBTDg5szEsWI1Bet+cOpSk1yDM1mS9Xo/u8Z/fLWpR11JuS1/pFZU1aFB30LMxINOsNxbA0J2G8FEJehIoPZgCsFnHwhKhYpavUNaOLxrkJyK6Pu9fWLuEH4VZq9fOCmgoTVKmJLKRnA1YEU62gkiXLmAgIDi4ytTfpBytTVlq2AKbudmr5QvNxZlJAmJyZmbMln18PLnFZaCl2dncMykKl0I00L9bGBypIW4VnChcEl2JvShi389VsxG3Tf7R0TCUu5ABbTUanoIWayKjpw1gQpXIt0HWBLwQS7pJo7EW9QPvDEqbMo1ddCfrFjjlfqBJfSrw1fobWODOThxmoWuWOu7XgisEhOV1uTVkl25Fw4NIJNK1scpdJ0SbCp0s30gChWrjy1u4MVb7FR1OEyq8CidwfzFMXIdyHfY/QQYTjosgl2dnpq2o5wumWQ7ua6H673hq7GkAQ5YgFmL06UtyiEHUH0PXyhhlVAb13o0XXKUBo7OwOzir9HpFORQopRIZifKJDBQpgAC50Z2ZvzEg3UB6pWEluGWctQ7qrQsR/T3aM9fCwCoS51NHCi5NwfDTrV+UHUs8hy18yLa2gGaZUukaAD68jGG/wDRV3yWw/DjmYzEmnhDKHi0CiQGGr8obxHDWVlUkpILKBWgNT9JUGqfrrDHZnCJlhapi0krSUh5gQUk3Ukvme40h6QoIBT3qFbEqSfkHHOwvFJ/oaUezzw4UsVWBd/iLEeQD+sNrlqKWBykVDVD7Mosx3NYV7RcWKcQlKVpUliQQnLR9WuW1aNSSjDKQkqmEZk+IZVUNPhIDtfXaJe7i0TaTwY+FmKUrKhHjBJKhmJDXOUPQfiCnFn4jMUAxcBrqLFn+Jz94PiFYaRLWZZYl28J+JRb4ikEBqsTeMvFYVBSDLmO6QpQVTKrMSUj+6kXa9lKdcD6cHKWBLKUpJNFKVlAFS6lOWD8o5ORLlJIKkOT4cnj6ndNqDV4Y7KT5K0L76apBBGUBK1PcH4FBrC41g0jESVT8QnvFGVLQuZmVKqQMtgT4Rcgmviik7xRrFRrdf8AH/DLxSEKWsSv6cs08VTYEkkgMrUMG8oAMGZqcqcqRKJIWQTnFAAWS4oAatUnUxu9mZMvE5ipeUggjwuGa3XlGjOxUlKJyQVPLUEkZEBMxIU5bKAQPCNfLSDdSJSg+X/BgYdWVBUyUKLhI8QJIY61vrC6eLFCpgyIVmqcySVIAYhSCKVcFiDGivi6pQmKlIQJi8uV0hXdoU75Qomvw1bQvA1IQQSlQSElIPjBM0EsSkBm+FiP9wpQkTuXRTeGrWDz54oy2MvwlRLn4mf9z6mNXDcXdCZIQPEClSiASzu7kUU5bM5owj0GImSVBRGEWfEUj+saJuCWFdmEeew/CpqJmfu1G7HKaMDQAA3tX94u7yY0ek7YcICsSyUeCWRlAAAcoRmFGcOLaVtHmJ+GUjEgE5cwBDkEDMVMEgP6Q9xLtRiO8XMWkJdRICktcM2jgDa8G7PzTPxKZq0pUHJUHCSVEEAJA515NBuXaGqboXkYeYkqE0yikJGb4XqUgLQkFJJGW21xWC4qV4ky1BMwM4LLDAnMGyswZ/CCbtG5xnAGYlBXIky/GaBSlKKTSprkbUm+ZNI8/wARxwQpa5CciR4UhKs7OQHXmGp25QbkuTSooXxK0yxlylQzgmYfiq3guPC4ezubxTvUZKAFyA5JBBJfKnL5jep8rS+KzJq5IWSEuEzHYpJKiCohSQwZjybnTvaHgsiWZZlzULANk/pLBQd6sc2lolyrJEkuYgsbilSpKj4goKIMzOrwuyWCQcqhet+kI4vHBSAQtTlIupgSKfDqWF4pOJmy1JXnCHchJorKosC97mBYvsisJchVfhzOClmoQKH94FUnZnbeEOYLEkFKvDZja1WZxdzBMXjAgKyJKlHWpY0pW3+YzMJwxctgCkuXS5L/AEjVkYRWY/0yXIdtCwNj5RnNbXY1GTxQHCz0gHvEgtry0hidxhL5chI5kNVrc2b5QrJwE4k55ZShy7hm2t9IPiOGJlyyWdg70JHkHa0Tix+OaXDBz8ZMqRKyoZlLFTVr6616wpieITAMzKKm2dtPQAfSLnHJKcneEJYH4z8SSakdDTqYUUlKTSYVA2DU5sdgPrFqvRD+BSQVLOYvmzVrUCv3EFZQUTUCwf3rBpYSNeVTtvSOoAsHd7E6cufKNLATxPEFJOVJL9bdIrImqQsKUGBuXvyHkT7pA+KUIPVt3d/OAS5iP1lRDnwpH3NobjgTNnDcUSVEuoVNwKjz225x2MjvJZoEkmlA+mrcxfnEiaftis9ypY8ooVvAniRyCsLFZs4JDksIo0WSYAsw580TJ7IZYLFxpYV2bePQ0ijsXAr0B+ojqVcg8VKV1QHVBJ+IBXUfSGsOJXhCkJd2ATlFGcOVkZQWIc0hGdiAhOdVEhnYOQHFhrFsJ2nwOZMxXeTO7IIeSoBwQz5Zwf1i9LTcs9FRPR4TgSFYhcuWmVLyqKVHMmpCSolLgFTEN9d41MT2XCDNT/QASkEqQkIWXLeIpHnfXSsYuC/iJhEEqloyqUSSQia5Jep/8xW59YLi/wCJOGU+dAVmAcGXMqAXt3+8dPifRrcUKjgcmWCpBylj/wColq3LO7+ZgU1aEJUpOYlIfwnau5gqe3GBJph0En/2Zh//AHgqu0GDV8WDQQxBeVMFNad9WIek+ZBfo85K4xKWDnKZYV4qklZoQCSE5QGKj1iiMPhyMqZwqzOpL9Q9flGpi8dhVURgZLAMCAUk8nmLUB6GM2Vgp8xY7vCKCX/QCp+pZIbYgNtGv21hEUPY1ZTlISJiCPAylk0YXQlrg1aFJ3HiJaWS1XpMWpQoaFywTW140JuGVKMtExHdskkAqdnUC5axPXTzigEpCVNkAIqA1dPvEyn6R1aejuW6xdWGOORLSP6eVRKphVm+IpHwFQOUJGmpMRXZ3EJltJUVAAlnDlTsBlelKw3hMXKDDvEykJqSUkgAXAG7O21aG0Y0/HrKjMlzFFBVRAGYAaZgpLGju30hJYyZygovk0+M9vChSJeHSc5S0yYt82axAFk22pGIjFTVAIVRK1DMtIWQEE1NQ7gVoS7WhpbpypISrOCWUlr1JAKSQR5GGMTPyJ8MtKUgeJ02INx4S1QR5RTVrgTSdZQPA8MUxUlYLPcEBxcEKGlIW4jjHPdlRKkFWYEhgRbK5chrijeUPcK7Sqw8xOUuFA+FyAygHcCwtHMalU6cqetSEFaioilCTVtbPvGadYFtvERLDSglSkqkqUSAU+JYqS70LEBOg9Y2cStYllZM7wpPhExZLU0Y+bPaM6YxCQFBSQ9B4T1T4FB/LXpExaUrLENkSBQqQSoO5U9yabW0gjO/xKXjrNv/AB/syylZHeFYCkpFAagCwYWp9I1uB8cKJExIQVrSAQc6hTKpwQPiq14RWJJCXSQou4GoFBzBuXeLcPwKGJlklw+WYMwNKEkAENv5NCnNx/IyUnF2hmdi1zVZR4iAVBnokfEAP/jWD4biSpKJgALTEgCYXCkh3ITdnFDWzxnpwykzE5wzmoBZwq+UhwoM+u1oQnYslRBKqBhUhm+oirXCNfNJ5fJoDE1DihLORpSrByRXbeLdqsNh0JSJZq7jKCXDAMt0pyLdywozahykMTZVcjsVFwL8h9IDxEhaXUoFhSrg7ttE2r4IlqymqkJywkucxfZiT9fbxc4jKXACmqytfRtoSOPZqApDUb6+kLqxqgTlJAJOuh0cXjRRZiN4vvJoKwkBIalKPqHq0LzMMQykl3S5JoxNw7l73pFcHNmOrI7sXatPYgsuSpaSl0ggiigxrz2raKygsCEEEuDS9IkRGEUT4Q5FCNR1eJDbXsD36BARia26Ob7xnzuKOQHpsK1HTWKfzKm8IzVZrM3WOBwYGr/MbC/ONHB4Bc0eHKOalAfUv8o87LxDgO51ttqPSNXhc0qu7DfmfPf5xNU8lRyw8zCOWKgGu3LaLy5EtJoArd1/ZqQ7KBcukDQNVxzcUMFOFGlfL7R1KMV0dK04gpS0AVEsciQH9RBJU5IGUKQAa5QaPSrAM7C8Z2LkeMJUDmKSoULZSpQFebP5wJODIqBGctZxdGUpJPCNWbPyglDFWlGru5HnC8hOaXln1Isa1cK1TV/EfUR5/FcRUiazhnYjWnNoFiuKmyyfCpiLUAu+t7wt+reCHMLxeXips5woJQggpSCWLB3I1Z1D13h3DzwsBQo9+R1FCIyUcQJW4LPVNXDbV84mKxncUHwqTmazLJ2f2wjfSm/xkOLyaiQK+zSnpDvC+1AMmZKQRMKGCfErKly5+EgKF96x4WZNUoKuSR6vBOHLMhQUkPpf4gbgxvSlyXKonq5GGlhZmGWCsu4SpWXxJysxLih9aiNGQuUDWRLLpCSCVEZXB/uFQReFZBCkug0UHBAD7a66RzG4gSkFSnYW36QgWAnaTHy1hUlEtKEqQmZMUEkOsqcNmL0SSKbnlE7Ldn5UwTBMfIElQKV5Clv1A2o/7RjHiAnLCkk5coBrb2/yh/huKWoKTKSrKKKyhRJAILnk7Hag2jCc2uCd1s7wjGiXOSrPkyFWRczNmXmCklwS4oXfQsxjV452tE5C0TsRLKXAKQmYQS+YEEFnq7PTyDeSxEjvZpUmtQGGzM9elRGtO4akkZAgUD8yGFWN+cCldWNOwM3gsuasGXOlJLCnjFgB+oOk76GFsbw2dKKApcnxOpJJVXKWJYpoxH4hmbhcrKcWsPTURMZiyqWmUsqygEBhYOpRFmuVesS5JdEsyMBiChQBUVEGhdwWDOH+4jcT2kwqGBSQf+wH5g1tGNhpQdkqUoGgK0tVxWmt/KOYrBpJOZQSpqFQLHodKj28J7W8m2l9TLSWEv7lsWRMWtaEhixCQ1ulHL13rB+FsZiETPCshWYGhNBYOMztoYpw9Cyv/qIIYVSAWdxalYZxHZuUQTmX3gAZRU5zDq7V5wpSisSM5uMvu7s2psjBm6JwUC7pVlYszB1E7wE4HBsp5U5ZIbMqbVNf0kWfV3i6lFcqVNuVJZT3JTRzuSxrq0KmYYz3yTIm2nkxONFKSAiWpMtLeFS3zVuCANhfURjYzEpJGVJbYmjDm7k83j1fEJZWkgKUDoy2Hm9I8nxPDJTlCFAlvEAaAg/7rmN9KSZnYGTjim+zWfy5dYFiZyVqKmb3r7EDUlrkdHf6RRXKOhRV2MNIWHGYluTUOj2B5xpolomJVkOVQCqAkA3Y8qOGfaMWHsEnKUkrDHQE/Mm3TVoma7BiY6NziQ/j8IxGVy4cgVpu4Hl5RIpSTVgPY9JQArx5SqjpISWLEZrOCD89oPLmJBBKuu5A6D5xsY7hfeyESTMWJUskoTQsS+4cipudTGUvslV0zGa1D+axzboNcjaO4CeLJUS2jfM7RrcMnhUzIlJBfKA767XEZmF4LOST42qSDQ33cAvGrgETZMxMzNnUkhVgKg7xjNRb5BI9Xh+wkxU5KFYlSXlFeV1lmWE3Cm13jUl/w3CSFHELUxBZjVi7VWYzcH20WFmYpHiZSR4gwSpQUf01qkQSf2/nqDBKA/J4280Ua/b7Ado8aibPzSwQkDKzNYnTS8Y3EuJZEhOcIKiwO2r3HrHP5o3qXu55vC2PkJmtnTa1fe0cfMrZnuPN46WgTDlnBVHFSa7ZhreBcMMtXeGYsBSR4XIAUWbW/TpG2eCS7s/WsZ8/ssCSUqA5N+8dsdSHDZNoVwIBcAEmjAkNtT1O8V4vMK1oSA5DghmZjaukaGH7PrRZYNtP36Q9Mw81SSleRYaj0anurxO+KlaGmeZStSXzBjo/oPk0FnzRkB/3D3uI28ZwoqCRksmjqNDmNKaNC+J4SpSW7tGh+JW3SNPKkxuXs72exCmLLpmPhuBbxBvn67wp2sxilKAcsNDSu7a9Y7g+HLlKcSlPqywARzNC0TEcFzKJyrL1fMn0qPmYSklNysSlgX4WWDjQgFvbWjUn4hMsMlTZkkFti4I9AYUw3DZqHAzZb2TXrsY7iOHZi5lzHcWazejPWFJxbFZtcA4cZocJeyQczVKSR75iLcTl92yFAsUpVWlVAkHZ6s/KMzhfaGZICkJByEh0KSNAEu7BTgBr6QbiHaubOSiWseFBoWJVrcqJdnOusDXopNUATiKli2gc77PYNWNjCFw/vqIx+G4UstSkqUA5SCBs9Bvcf5gqeJLSAe6WeSfw0ZSjvdJjTs3ps6zxXvxVyYTw2PcOQU8ia2jXk4nB5CFmdmIoQwCVbFLFxzeObw06KzdWZyVD3945Lcl4ImbK8YKlfF4CEt4WrmBJq7b3NoFiZyJaVLclJUQkBBJapSDlsW1tFOFcMg0keOStIFU+Ie/Uf8oyZsC4Nx/+skZFDMauAzG+tLerQ5j0BKjl+F6CrjkRFyg4YY5ZViipYUGId6R5/G8KWFlpbhqeIkMLPV3j0Gf3/mOKUDTWKjJx4MjwU1LEghoqSff4j1aeBSswUSpRuXJqd6Wi+H4LJQrMznRzQdBHV54js8eILJXqbfIRtcfwIV4pY8VAQm5d/wARbhuBWJJSUsoqevQNFPUW2x2Yi8SpiCaVpRr6bB3iRtI7MgfGTuw57biJB5YILPYMAxNosopJJ03HukWVigaF/QQOhNE1+8eZYywCX1iBKdS0VflXrHSsnp1gAvkTWrto3tooEwQYkghtKVMUzOat5wgOpSD1jgTs3rHTMLvrFPIQWBI4btSOnyjikvoPKHYskMTMOcTJtFgfWCwKZwQPepP3jopzjkxKtImY6iG2BYe6R1uccIPKIEkc4QHS28QAb/SIpJij9IMAcUkaseoEdMjkn0EXBipMAUUmJA0byjNxfEUoVlIyg/qIo9aRqg9fSKKA1D8i0VGSTzkaw7MFXFQ4CXJJFRRubmH8JiphKkzUp8LsQAH8Sm+G9PqI0Ey0g1SN7CxjhmDZo2lrJqkipy3C2bl9YocWkfqA/wCUHmEG4DcxHAwqEgdABGJnQiriaBqpVdHMVVxNSrSpiuob5mNNRPnv/iKOdxFWvQUZ2eaW/pt1WPsI73M0/wBifU/iHCrn57iIQN+n4h7vgVCqMIRdRPoIKcM169a+cEI9YqpR1IhW2M4W0ioa/PWOpJ1NIsqX6b6QAcmzHt7pyiQMipH3iQwNEJtHTSJEjEZFS7HcwziMHkDu/iy25Av84kSKKoBniil1jsSAhkTP0aClmBbTfYfSJEgYJkKqNEV7+X5iRIkpAwY7miRIBEzF7xQKiRIYFyoxUrMSJAgIC/0iP847EhgVdhHT94kSARVIuYsZhrHYkAWXSthzZvfR45iSKhtT9THIkSwsth5IID/qOXpavzgc1NmsQ/qT+IkSAXQID7xyaivpEiQJiLJQ5AFHIHqYgWUEgHkebViRIsrsmMUCQW8RuSXerawBQasSJFDKWrsCfp+YqDHYkMTIpUSJEh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6" name="Picture 6" descr="http://upload.wikimedia.org/wikipedia/commons/3/39/Blick_auf_Mol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6928212" cy="4939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Nationalpark Zentrum Molln © Rheinz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814390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4. den - neděle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8:00 snídaně</a:t>
            </a:r>
          </a:p>
          <a:p>
            <a:r>
              <a:rPr lang="cs-CZ" dirty="0" smtClean="0"/>
              <a:t>9:30 odjezd do města </a:t>
            </a:r>
            <a:r>
              <a:rPr lang="cs-CZ" dirty="0" err="1" smtClean="0"/>
              <a:t>Steyr</a:t>
            </a:r>
            <a:endParaRPr lang="cs-CZ" dirty="0" smtClean="0"/>
          </a:p>
          <a:p>
            <a:r>
              <a:rPr lang="cs-CZ" dirty="0" smtClean="0"/>
              <a:t>10:00 </a:t>
            </a:r>
            <a:r>
              <a:rPr lang="cs-CZ" dirty="0" err="1" smtClean="0"/>
              <a:t>příjed</a:t>
            </a:r>
            <a:r>
              <a:rPr lang="cs-CZ" dirty="0" smtClean="0"/>
              <a:t> do města </a:t>
            </a:r>
            <a:r>
              <a:rPr lang="cs-CZ" dirty="0" err="1" smtClean="0"/>
              <a:t>Steyr</a:t>
            </a:r>
            <a:r>
              <a:rPr lang="cs-CZ" dirty="0" smtClean="0"/>
              <a:t> – prohlídka města</a:t>
            </a:r>
          </a:p>
          <a:p>
            <a:pPr lvl="1"/>
            <a:r>
              <a:rPr lang="cs-CZ" dirty="0" smtClean="0"/>
              <a:t>Radnice </a:t>
            </a:r>
            <a:r>
              <a:rPr lang="cs-CZ" dirty="0" err="1" smtClean="0"/>
              <a:t>Steyr</a:t>
            </a:r>
            <a:endParaRPr lang="cs-CZ" dirty="0" smtClean="0"/>
          </a:p>
          <a:p>
            <a:pPr lvl="1"/>
            <a:r>
              <a:rPr lang="cs-CZ" dirty="0" err="1" smtClean="0"/>
              <a:t>Bummerlhaus</a:t>
            </a:r>
            <a:endParaRPr lang="cs-CZ" dirty="0" smtClean="0"/>
          </a:p>
          <a:p>
            <a:r>
              <a:rPr lang="cs-CZ" dirty="0" smtClean="0"/>
              <a:t>12:00 oběd</a:t>
            </a:r>
          </a:p>
          <a:p>
            <a:r>
              <a:rPr lang="cs-CZ" dirty="0" smtClean="0"/>
              <a:t>13:30 odjezd z města </a:t>
            </a:r>
            <a:r>
              <a:rPr lang="cs-CZ" dirty="0" err="1" smtClean="0"/>
              <a:t>Steyr</a:t>
            </a:r>
            <a:endParaRPr lang="cs-CZ" dirty="0" smtClean="0"/>
          </a:p>
          <a:p>
            <a:r>
              <a:rPr lang="cs-CZ" dirty="0" smtClean="0"/>
              <a:t>15:30 předpokládaný návrat do Českých Budějovic</a:t>
            </a:r>
          </a:p>
          <a:p>
            <a:endParaRPr lang="cs-CZ" dirty="0"/>
          </a:p>
        </p:txBody>
      </p:sp>
      <p:sp>
        <p:nvSpPr>
          <p:cNvPr id="4098" name="AutoShape 2" descr="data:image/jpeg;base64,/9j/4AAQSkZJRgABAQAAAQABAAD/2wCEAAkGBhMSERUUEhQWFRQWGBgYGBgYFxwcHBkYFhgXFxwYFxoXHCYeGBolGhcXHy8gJCcpLCwsGR4xNTAqNSYrLCkBCQoKDgwOGg8PGiwkHyQsLCwsLCwvLCwsLCwsLCwsLCwsLCwsLCwtLCwsLCwpLCwsLCwsLCwsLCwsLCwsLCwpLP/AABEIALUBFwMBIgACEQEDEQH/xAAbAAACAwEBAQAAAAAAAAAAAAADBAACBQEGB//EAD8QAAECBAQDBgUCBQMCBwAAAAECEQADITEEEkFRBWFxBhMigZHwMqGxwdFC4QcUI1LxFWKCM3IWJENjkqLD/8QAGQEAAwEBAQAAAAAAAAAAAAAAAAECAwQF/8QAKhEAAgIBBAIBBAEFAQAAAAAAAAECESEDEjFBE1FhBCIycaFCgZHh8RT/2gAMAwEAAhEDEQA/AF1IgmGOUvBe7EQShHs9UeZ8mvh+Jc2jTw+OSKuI8wlNXiNHLLQTN1qtHpV8YBLA6wZGKSvWPMS1tYwwcSo2LPES0PRS1fZ6RLCoaLJxqXuI8unEq/uMDUSC4MJfT+2PzfB7JOKBqDFVcTFo8vLx6wLx1eMUYnwD8xsT+KJTcwGbxsBilm9+kYiwTcPHEyzZvKNVox7M3qs9Vh+LhUacslVUx5rD4NKRRTH7xp4Pi2Wh8o5pwX9JvGXscxCymqhCpxIVUGKY7H5wQFCtL2jKE8SxkqTqdzBGFoHKjYE+Cd8DeEsGFKS7RTGhWU5bisTtzQ7xZt4NANoemDw84xeAyFBDqJrvGykExElTotZRkY/GKlEOHeJ/qg1pD/E+HZwk18J9uIVn8LRkeZ7/ABFLbQnYLEY5KgPEPWBpxwAGYjpHn+KlKlgSkmzFoW/kVuzj1+UbrSVcmT1HY/O4gkkgqN4TmEEuC/nCU/DqSWMBcxutNdMyc32OLkuXtDMyayQDWL8P4SpYcTE2tsYHxLDqlHxBxvEWm6KylZnTcPmNAGEWw+BBqpgGeGpKc3wxRcoiL3PgmuyhwqaERoSlzCkJSn3zMIoluamN/BfCwYMavtGU3RcVZSVJ7taVABxqLfOGsfIM1IzUc2GsL4jGoSplWG0P4XHJUKM0Yu+TVVwYX/hZT1UB8/nHY3ZvEUgHlEit82LbE88rgymg2B4CVK8dE8o0UTythbnD8lk2+sN686olaUeQnDuz0tKaJD7m8Kcd4EnuyUtmTXy2jYl42lIHiZuYRitSSldmrimqPnldoIlTsGjfxOBlhTtCszCpFRf6R2+dS6OTxNdgcHw4EhwTHoUcMRkYARkonkRdfGikbxzz3yybx2oR4jw/ITbyeM8NvGdxntTPK6yQAOZNOZDDURizO0cwtZPQX9Y1hrpRyZS0m3g9aOsElqYivzjyiePTUhOYJU4cUrcjQtpFMXxiYqyu7pYXvvd4p68KEtKVnsl4kJLrUAnmW+sZuP7USElkErP+23qftHh8VmJDklnuSWrztFUqLlgaCvL8XvHO9Z9Gy0/Z7/h/HJS/+ooy2NlJNeYIBEegm4ELZUtjT2Y+dSMRLyFKi5cHMquX/tp9odk8TSQ8pZz0zAOElrUNGjN60rsvxo+kcNQyfGWOsaJkIYKdmrWkfLpPHMQxBmH0BLb8oSXips1OVUwlINOd61rqYhyvJSVH03E9qcNLLLnSwRoFOfRLmEZn8U8Gg5R3i+aUU8sxBj5HOR4iNjTeKZIBn2LC/wATcGpgpS0PopNqtUpdv2g/EO1GEmS1J/mJY0+Jj5PePi0rDk3DuffzaOJwviO1660egHmPSGsEtn0OTxdCD4ZiDoC4q/OLpxGay3OtR84+dS8MCFEqy5eRrRwB1+kWlqXKUlSSQpgpJ93HKN1re0Y+P5PqfDuBTZ5oQE6qP23jYx3YYZHlKdQuFAeLo1o8v2e/i8pLJxUsEBvHLDFqu6bHSzR73hXbDB4lkypySo/pLhXooB/KIlrSvBcYRrJ4iQhUpZdJChTziKK5vxaV/wAQ92ul5MQctAQCeuv2jHl4sgvHXFbluMG9r2m/hcoASo31ZorjuFI/SoBt9YxV8QUS7xRWKJvEeOV2V5FwGnTSg5SqK/zh3+cLGYNhHM42jTYRuGCt4PJxJSKQh3g5x0TRzhOA1IdGNUC++4iQHC5SXNREjN0uik2awSPbxcTCN/nHP5iJ3sT+xlv5pW5iDGK3MV7zlCGM4/Jl0UoE7Av+0J7VyFseVNJuYXxWJRLTmmHKBuY8rxLtRMmpaWO7B1epG3+Ix1rzfGaO+pfQken1jOWslwWoN8npZnayXXIhRbc/MgafOMWZx+bMJLs2goA9HA1NTvCSZYId8rUH+42Yl6DmYFLlhlhlLoyCkEC48RJ0bRoyeq3yylFI1JPHFgnwgg6H7eTQvJXLJSWrXvC1MqnFAaAgGnPeFVApAcGmtY5MWaBJ5sfO3OkZbix/F8Myy/A2tnq1w+zB/OFWM39KQMtgbEPWurCvV4JhcWsDKXy7uHB+4oktuBFhjQkVIS9HBfKSaki6nGYEBqNFKSAzpqVopUF9QxsLvb9oZxEqWlDlSSunhBfQFyfe0AViDNqwBCQKB2AYD/lT5mLysDmPiU3SE5JB+hI4mtPKDYYrzFQcfJxDJkolkBIcnep+doL3Tjy3iHqoKFJ+LWWzLYenrF5aC2auV2BqxI0Bis3DMXNm6sdxDU+eVJYUA+EO4FGtpRvnBu9AJ4chRVmskOKVeOiWOkFQBl0JUX2YAmnWuuwistBuOe/Tbf7QOYWDC2rdi7Ptb7Q1xfumT3VAUps9DUG/l6wFWHTQsWFTuLV3islCTUEkHQ6HbpDWoBSdilHKU1zeAi9AUiu/6fICGDPGVCAksSkKa+XM5rVnZMDCgQzBwXbmzQzJngSFoSDmUtwr+2gH2i1NCE8VLyzCAHqQAQ7h7c6MXG8JhTGh1vGorEkoZwpZChW4YA+esK4TAlThNVJAU1qM9K6faLsQ/hu02IDuozAAwzucoD2rGjg+2gQp5mHTMFPDmKfmAX6R5nvS/rpr7rF1qNQ9DUjmLRSm1ixbUz12O7c4ZSkql4ZSP7klYykDajvFcV2/lmicJLA5rOb1SkNHhg5V7+sE/lBf6wPUfsFFejcm9spzFKEywkl2KXPLxE7bNG9wntbhpgyYqV3ZYATZL/8A2Qon1D9I8SnBpFFE/SvmYs6RQEkjpC8r6YbV6PsvDuzGGnozypxmILsQ1DsQzgjYxj8b4CrDq1KTZX2Oxj55g+JTpJeTNVLOpSSPUOxj0J/iLie6MuelM4aKsoNuwr6Pzi4fUSTyyZacWh4OIkecn9rpqvhTLSDahP1P2iR1f+iJj4pHup3EZaCQVBxdqt1a0LcR4qUpHdjMpQpsLXAveFRiJCFBJyB9XBLs1WivFO08lsqEqURqCwozB2fTaPOf1LfCOvwxXLBz8LiZkv8A6oOZnS2U9OX7Rmo4FNcBku5vWvTprFMV2jmLDICZY0ygPc/qZ/SM6ZjlrFVE8iSfK94x3yfI24LgPipKkqS7ULl1PmNNGoKamK92ACXDnU+tPTSFpqqA1etHA8usVWdTcfWFubIsbloSfirWj29ILZntoR9DGXKXt5Q9h8U5Y00c68vlGU0wsZKx6+7RVUhOw+0UEuvhcctPKIJt/bGJWOBg1SU3AiipKV6Oz++doIlVeW0FMiL3UBTCNkWT4XpVnIfxMNTYvygK1N4Ujckn4q8tKCLzTltU8uX0gUtTXvz6afjnDcrCymFSb6/Mw6ITQQLE9ftDaDrpGc/Yii5LkF/rejNC5wrKOXxXdLm7OGa14dZ6NSMuYrLNcvoabDQ70EODb4GFRNBuFJF3A1uS8FAJ/UCaVrUbNveBJKwhyQQDtoXvodKx2UkLOZtfp97xTAhSwSXPipU8vyI7Lkk1NLa7a+cMTZQIIPXz3isssKF6wt2AKKQ1blum9I5JLpoGcCkFFbftEciJ3ALqSNb77e2jk/DuvMksFfFloHFHbY3bmYMV6x1xXTeLWo0KxdMgMwf0gKpTqZvfsw2xYsA/PXzhZGYPRjSlNItTbCys0BmpU0beOIFat6WteCJDvFVIVm5Nv9Yal0FlJiKGo2poepvFJSWs7chX6fOIoKAZrjqNfk0UWSBcANYctvSKQWNd14nOnzt+IilBwBTcfvA5MwGj+RL+cUyklwRcjy103ie8gcnIUCLZd2t1iRdM5izt9vX0iRW5gNFR1ERzsfe/lERw5eixpoflC+IBSfiB3Z+X4hVfBIUrex+/rEtfTlS+vKFwCznqwLRdKy4YG9f3h0Acry9L9B5wMzwWLsC/58osoFrWPTXnaIZKWIoHuPxEYGVYH39to4lP+X6m2kdGUBgoV5PFVTgBUeEU6eWv7wxGhJxO7MKe94MUh3ej/XeMhOIFnpemsHlYhqh7ev5jNw9D3DqZYckCLTaBwIXmYoipsTRwz9DAMTjiBUesSotsC6WNfdY6FOD7uzQicVZ2JveobcRYYu7h3oa29I1cGAeYNCSYsjEZSHNOe0C74f2KNWNCdRWBOpRoCxauXRxfyg23yBrBQ8tPSwhfiMollAWoekJqCgLFxfTZqHrFpJVmF/zSxEQobcphY5g1FmNbbxdCW/xAE40EUqdtffKIcYGchuvveJcWOxuA5a7QD+cqyWfT5fmKTcUvKTlLs4IrttpAosVhs+VypgPl9I73wIJBccj73jPGIUDU5gqxNtOcdws+jFvlr/iLen2Fjgmip84slQP+YXSC3hIUasLfWIO8/sPy9bxO0Q0pOojgmvyU1R8oB/MqCglQZ7HflSCGaLxNMdglTvSxNKdfdY7lb093iy1B3JDi/SKGYAWOtHFR5jSKsCq5TnTkGik1DncfLqz8otMmBioVHIwmvGv+nLS5/ce3jSKbCxmRKIAe73A9uG1g8yWHdqn28ICpevWj8oKmaPhPkbV+0DT5GWyDUAjzpUxI4ptTXT8P6xyAQ2pE5dXAB0NKeULdwQfEU6i+rPqI3J6wLB/OvpQfOB4dSNEpBJOb5lxf28Cm6wFGRU6pJa7v/mCJkrBLAHRgDr0FDGxMxaQPCQo7B30ann0pCqMb4nUCAQ9hfq9YNz9BRnrJsUq8wfnBsLLUpQASRzIa0a6uIStAQSAA/wDcx51GZh62tBcNMdfwlQS7/E9qWLjWrG0FusF7PTBf6fL/ALE+kWlYNCfhSBAZuMUAcozEuRRsoFxW567Rnq4lNNCG1cNYxj45vszpm0hO7XNttIspYGoBr8o84vHFwCo0v/mL98KFqnUqNdNIPC+wpmriMUpTpQMzhi7V0OtIF3TJdaUqAvqwHWlC4eBJ4oUJTll9flrvWLf6yp27v99YFGS4Q8jBEtVfEG/SkCovbpBJWFlsVBayQxy0en+flCf+ok1CEkvtYjf8xxfHJgGgfWvzGkOn0VfwauHwyZotMBax8L+fn9YIjgSEgNmFGuPXrGEriM2pzMdWABfeg8oInjs9N1UNSWf7UH4iXpz6YYNSd2aSXKVKBO9R6U23jOPZybqEkiysxFjs0D/1ma5Gdi5LM3py5RJnHZ2pYDYU0q+vTnDS1F2LBTDg5szEsWI1Bet+cOpSk1yDM1mS9Xo/u8Z/fLWpR11JuS1/pFZU1aFB30LMxINOsNxbA0J2G8FEJehIoPZgCsFnHwhKhYpavUNaOLxrkJyK6Pu9fWLuEH4VZq9fOCmgoTVKmJLKRnA1YEU62gkiXLmAgIDi4ytTfpBytTVlq2AKbudmr5QvNxZlJAmJyZmbMln18PLnFZaCl2dncMykKl0I00L9bGBypIW4VnChcEl2JvShi389VsxG3Tf7R0TCUu5ABbTUanoIWayKjpw1gQpXIt0HWBLwQS7pJo7EW9QPvDEqbMo1ddCfrFjjlfqBJfSrw1fobWODOThxmoWuWOu7XgisEhOV1uTVkl25Fw4NIJNK1scpdJ0SbCp0s30gChWrjy1u4MVb7FR1OEyq8CidwfzFMXIdyHfY/QQYTjosgl2dnpq2o5wumWQ7ua6H673hq7GkAQ5YgFmL06UtyiEHUH0PXyhhlVAb13o0XXKUBo7OwOzir9HpFORQopRIZifKJDBQpgAC50Z2ZvzEg3UB6pWEluGWctQ7qrQsR/T3aM9fCwCoS51NHCi5NwfDTrV+UHUs8hy18yLa2gGaZUukaAD68jGG/wDRV3yWw/DjmYzEmnhDKHi0CiQGGr8obxHDWVlUkpILKBWgNT9JUGqfrrDHZnCJlhapi0krSUh5gQUk3Ukvme40h6QoIBT3qFbEqSfkHHOwvFJ/oaUezzw4UsVWBd/iLEeQD+sNrlqKWBykVDVD7Mosx3NYV7RcWKcQlKVpUliQQnLR9WuW1aNSSjDKQkqmEZk+IZVUNPhIDtfXaJe7i0TaTwY+FmKUrKhHjBJKhmJDXOUPQfiCnFn4jMUAxcBrqLFn+Jz94PiFYaRLWZZYl28J+JRb4ikEBqsTeMvFYVBSDLmO6QpQVTKrMSUj+6kXa9lKdcD6cHKWBLKUpJNFKVlAFS6lOWD8o5ORLlJIKkOT4cnj6ndNqDV4Y7KT5K0L76apBBGUBK1PcH4FBrC41g0jESVT8QnvFGVLQuZmVKqQMtgT4Rcgmviik7xRrFRrdf8AH/DLxSEKWsSv6cs08VTYEkkgMrUMG8oAMGZqcqcqRKJIWQTnFAAWS4oAatUnUxu9mZMvE5ipeUggjwuGa3XlGjOxUlKJyQVPLUEkZEBMxIU5bKAQPCNfLSDdSJSg+X/BgYdWVBUyUKLhI8QJIY61vrC6eLFCpgyIVmqcySVIAYhSCKVcFiDGivi6pQmKlIQJi8uV0hXdoU75Qomvw1bQvA1IQQSlQSElIPjBM0EsSkBm+FiP9wpQkTuXRTeGrWDz54oy2MvwlRLn4mf9z6mNXDcXdCZIQPEClSiASzu7kUU5bM5owj0GImSVBRGEWfEUj+saJuCWFdmEeew/CpqJmfu1G7HKaMDQAA3tX94u7yY0ek7YcICsSyUeCWRlAAAcoRmFGcOLaVtHmJ+GUjEgE5cwBDkEDMVMEgP6Q9xLtRiO8XMWkJdRICktcM2jgDa8G7PzTPxKZq0pUHJUHCSVEEAJA515NBuXaGqboXkYeYkqE0yikJGb4XqUgLQkFJJGW21xWC4qV4ky1BMwM4LLDAnMGyswZ/CCbtG5xnAGYlBXIky/GaBSlKKTSprkbUm+ZNI8/wARxwQpa5CciR4UhKs7OQHXmGp25QbkuTSooXxK0yxlylQzgmYfiq3guPC4ezubxTvUZKAFyA5JBBJfKnL5jep8rS+KzJq5IWSEuEzHYpJKiCohSQwZjybnTvaHgsiWZZlzULANk/pLBQd6sc2lolyrJEkuYgsbilSpKj4goKIMzOrwuyWCQcqhet+kI4vHBSAQtTlIupgSKfDqWF4pOJmy1JXnCHchJorKosC97mBYvsisJchVfhzOClmoQKH94FUnZnbeEOYLEkFKvDZja1WZxdzBMXjAgKyJKlHWpY0pW3+YzMJwxctgCkuXS5L/AEjVkYRWY/0yXIdtCwNj5RnNbXY1GTxQHCz0gHvEgtry0hidxhL5chI5kNVrc2b5QrJwE4k55ZShy7hm2t9IPiOGJlyyWdg70JHkHa0Tix+OaXDBz8ZMqRKyoZlLFTVr6616wpieITAMzKKm2dtPQAfSLnHJKcneEJYH4z8SSakdDTqYUUlKTSYVA2DU5sdgPrFqvRD+BSQVLOYvmzVrUCv3EFZQUTUCwf3rBpYSNeVTtvSOoAsHd7E6cufKNLATxPEFJOVJL9bdIrImqQsKUGBuXvyHkT7pA+KUIPVt3d/OAS5iP1lRDnwpH3NobjgTNnDcUSVEuoVNwKjz225x2MjvJZoEkmlA+mrcxfnEiaftis9ypY8ooVvAniRyCsLFZs4JDksIo0WSYAsw580TJ7IZYLFxpYV2bePQ0ijsXAr0B+ojqVcg8VKV1QHVBJ+IBXUfSGsOJXhCkJd2ATlFGcOVkZQWIc0hGdiAhOdVEhnYOQHFhrFsJ2nwOZMxXeTO7IIeSoBwQz5Zwf1i9LTcs9FRPR4TgSFYhcuWmVLyqKVHMmpCSolLgFTEN9d41MT2XCDNT/QASkEqQkIWXLeIpHnfXSsYuC/iJhEEqloyqUSSQia5Jep/8xW59YLi/wCJOGU+dAVmAcGXMqAXt3+8dPifRrcUKjgcmWCpBylj/wColq3LO7+ZgU1aEJUpOYlIfwnau5gqe3GBJph0En/2Zh//AHgqu0GDV8WDQQxBeVMFNad9WIek+ZBfo85K4xKWDnKZYV4qklZoQCSE5QGKj1iiMPhyMqZwqzOpL9Q9flGpi8dhVURgZLAMCAUk8nmLUB6GM2Vgp8xY7vCKCX/QCp+pZIbYgNtGv21hEUPY1ZTlISJiCPAylk0YXQlrg1aFJ3HiJaWS1XpMWpQoaFywTW140JuGVKMtExHdskkAqdnUC5axPXTzigEpCVNkAIqA1dPvEyn6R1aejuW6xdWGOORLSP6eVRKphVm+IpHwFQOUJGmpMRXZ3EJltJUVAAlnDlTsBlelKw3hMXKDDvEykJqSUkgAXAG7O21aG0Y0/HrKjMlzFFBVRAGYAaZgpLGju30hJYyZygovk0+M9vChSJeHSc5S0yYt82axAFk22pGIjFTVAIVRK1DMtIWQEE1NQ7gVoS7WhpbpypISrOCWUlr1JAKSQR5GGMTPyJ8MtKUgeJ02INx4S1QR5RTVrgTSdZQPA8MUxUlYLPcEBxcEKGlIW4jjHPdlRKkFWYEhgRbK5chrijeUPcK7Sqw8xOUuFA+FyAygHcCwtHMalU6cqetSEFaioilCTVtbPvGadYFtvERLDSglSkqkqUSAU+JYqS70LEBOg9Y2cStYllZM7wpPhExZLU0Y+bPaM6YxCQFBSQ9B4T1T4FB/LXpExaUrLENkSBQqQSoO5U9yabW0gjO/xKXjrNv/AB/syylZHeFYCkpFAagCwYWp9I1uB8cKJExIQVrSAQc6hTKpwQPiq14RWJJCXSQou4GoFBzBuXeLcPwKGJlklw+WYMwNKEkAENv5NCnNx/IyUnF2hmdi1zVZR4iAVBnokfEAP/jWD4biSpKJgALTEgCYXCkh3ITdnFDWzxnpwykzE5wzmoBZwq+UhwoM+u1oQnYslRBKqBhUhm+oirXCNfNJ5fJoDE1DihLORpSrByRXbeLdqsNh0JSJZq7jKCXDAMt0pyLdywozahykMTZVcjsVFwL8h9IDxEhaXUoFhSrg7ttE2r4IlqymqkJywkucxfZiT9fbxc4jKXACmqytfRtoSOPZqApDUb6+kLqxqgTlJAJOuh0cXjRRZiN4vvJoKwkBIalKPqHq0LzMMQykl3S5JoxNw7l73pFcHNmOrI7sXatPYgsuSpaSl0ggiigxrz2raKygsCEEEuDS9IkRGEUT4Q5FCNR1eJDbXsD36BARia26Ob7xnzuKOQHpsK1HTWKfzKm8IzVZrM3WOBwYGr/MbC/ONHB4Bc0eHKOalAfUv8o87LxDgO51ttqPSNXhc0qu7DfmfPf5xNU8lRyw8zCOWKgGu3LaLy5EtJoArd1/ZqQ7KBcukDQNVxzcUMFOFGlfL7R1KMV0dK04gpS0AVEsciQH9RBJU5IGUKQAa5QaPSrAM7C8Z2LkeMJUDmKSoULZSpQFebP5wJODIqBGctZxdGUpJPCNWbPyglDFWlGru5HnC8hOaXln1Isa1cK1TV/EfUR5/FcRUiazhnYjWnNoFiuKmyyfCpiLUAu+t7wt+reCHMLxeXips5woJQggpSCWLB3I1Z1D13h3DzwsBQo9+R1FCIyUcQJW4LPVNXDbV84mKxncUHwqTmazLJ2f2wjfSm/xkOLyaiQK+zSnpDvC+1AMmZKQRMKGCfErKly5+EgKF96x4WZNUoKuSR6vBOHLMhQUkPpf4gbgxvSlyXKonq5GGlhZmGWCsu4SpWXxJysxLih9aiNGQuUDWRLLpCSCVEZXB/uFQReFZBCkug0UHBAD7a66RzG4gSkFSnYW36QgWAnaTHy1hUlEtKEqQmZMUEkOsqcNmL0SSKbnlE7Ldn5UwTBMfIElQKV5Clv1A2o/7RjHiAnLCkk5coBrb2/yh/huKWoKTKSrKKKyhRJAILnk7Hag2jCc2uCd1s7wjGiXOSrPkyFWRczNmXmCklwS4oXfQsxjV452tE5C0TsRLKXAKQmYQS+YEEFnq7PTyDeSxEjvZpUmtQGGzM9elRGtO4akkZAgUD8yGFWN+cCldWNOwM3gsuasGXOlJLCnjFgB+oOk76GFsbw2dKKApcnxOpJJVXKWJYpoxH4hmbhcrKcWsPTURMZiyqWmUsqygEBhYOpRFmuVesS5JdEsyMBiChQBUVEGhdwWDOH+4jcT2kwqGBSQf+wH5g1tGNhpQdkqUoGgK0tVxWmt/KOYrBpJOZQSpqFQLHodKj28J7W8m2l9TLSWEv7lsWRMWtaEhixCQ1ulHL13rB+FsZiETPCshWYGhNBYOMztoYpw9Cyv/qIIYVSAWdxalYZxHZuUQTmX3gAZRU5zDq7V5wpSisSM5uMvu7s2psjBm6JwUC7pVlYszB1E7wE4HBsp5U5ZIbMqbVNf0kWfV3i6lFcqVNuVJZT3JTRzuSxrq0KmYYz3yTIm2nkxONFKSAiWpMtLeFS3zVuCANhfURjYzEpJGVJbYmjDm7k83j1fEJZWkgKUDoy2Hm9I8nxPDJTlCFAlvEAaAg/7rmN9KSZnYGTjim+zWfy5dYFiZyVqKmb3r7EDUlrkdHf6RRXKOhRV2MNIWHGYluTUOj2B5xpolomJVkOVQCqAkA3Y8qOGfaMWHsEnKUkrDHQE/Mm3TVoma7BiY6NziQ/j8IxGVy4cgVpu4Hl5RIpSTVgPY9JQArx5SqjpISWLEZrOCD89oPLmJBBKuu5A6D5xsY7hfeyESTMWJUskoTQsS+4cipudTGUvslV0zGa1D+axzboNcjaO4CeLJUS2jfM7RrcMnhUzIlJBfKA767XEZmF4LOST42qSDQ33cAvGrgETZMxMzNnUkhVgKg7xjNRb5BI9Xh+wkxU5KFYlSXlFeV1lmWE3Cm13jUl/w3CSFHELUxBZjVi7VWYzcH20WFmYpHiZSR4gwSpQUf01qkQSf2/nqDBKA/J4280Ua/b7Ado8aibPzSwQkDKzNYnTS8Y3EuJZEhOcIKiwO2r3HrHP5o3qXu55vC2PkJmtnTa1fe0cfMrZnuPN46WgTDlnBVHFSa7ZhreBcMMtXeGYsBSR4XIAUWbW/TpG2eCS7s/WsZ8/ssCSUqA5N+8dsdSHDZNoVwIBcAEmjAkNtT1O8V4vMK1oSA5DghmZjaukaGH7PrRZYNtP36Q9Mw81SSleRYaj0anurxO+KlaGmeZStSXzBjo/oPk0FnzRkB/3D3uI28ZwoqCRksmjqNDmNKaNC+J4SpSW7tGh+JW3SNPKkxuXs72exCmLLpmPhuBbxBvn67wp2sxilKAcsNDSu7a9Y7g+HLlKcSlPqywARzNC0TEcFzKJyrL1fMn0qPmYSklNysSlgX4WWDjQgFvbWjUn4hMsMlTZkkFti4I9AYUw3DZqHAzZb2TXrsY7iOHZi5lzHcWazejPWFJxbFZtcA4cZocJeyQczVKSR75iLcTl92yFAsUpVWlVAkHZ6s/KMzhfaGZICkJByEh0KSNAEu7BTgBr6QbiHaubOSiWseFBoWJVrcqJdnOusDXopNUATiKli2gc77PYNWNjCFw/vqIx+G4UstSkqUA5SCBs9Bvcf5gqeJLSAe6WeSfw0ZSjvdJjTs3ps6zxXvxVyYTw2PcOQU8ia2jXk4nB5CFmdmIoQwCVbFLFxzeObw06KzdWZyVD3945Lcl4ImbK8YKlfF4CEt4WrmBJq7b3NoFiZyJaVLclJUQkBBJapSDlsW1tFOFcMg0keOStIFU+Ie/Uf8oyZsC4Nx/+skZFDMauAzG+tLerQ5j0BKjl+F6CrjkRFyg4YY5ZViipYUGId6R5/G8KWFlpbhqeIkMLPV3j0Gf3/mOKUDTWKjJx4MjwU1LEghoqSff4j1aeBSswUSpRuXJqd6Wi+H4LJQrMznRzQdBHV54js8eILJXqbfIRtcfwIV4pY8VAQm5d/wARbhuBWJJSUsoqevQNFPUW2x2Yi8SpiCaVpRr6bB3iRtI7MgfGTuw57biJB5YILPYMAxNosopJJ03HukWVigaF/QQOhNE1+8eZYywCX1iBKdS0VflXrHSsnp1gAvkTWrto3tooEwQYkghtKVMUzOat5wgOpSD1jgTs3rHTMLvrFPIQWBI4btSOnyjikvoPKHYskMTMOcTJtFgfWCwKZwQPepP3jopzjkxKtImY6iG2BYe6R1uccIPKIEkc4QHS28QAb/SIpJij9IMAcUkaseoEdMjkn0EXBipMAUUmJA0byjNxfEUoVlIyg/qIo9aRqg9fSKKA1D8i0VGSTzkaw7MFXFQ4CXJJFRRubmH8JiphKkzUp8LsQAH8Sm+G9PqI0Ey0g1SN7CxjhmDZo2lrJqkipy3C2bl9YocWkfqA/wCUHmEG4DcxHAwqEgdABGJnQiriaBqpVdHMVVxNSrSpiuob5mNNRPnv/iKOdxFWvQUZ2eaW/pt1WPsI73M0/wBifU/iHCrn57iIQN+n4h7vgVCqMIRdRPoIKcM169a+cEI9YqpR1IhW2M4W0ioa/PWOpJ1NIsqX6b6QAcmzHt7pyiQMipH3iQwNEJtHTSJEjEZFS7HcwziMHkDu/iy25Av84kSKKoBniil1jsSAhkTP0aClmBbTfYfSJEgYJkKqNEV7+X5iRIkpAwY7miRIBEzF7xQKiRIYFyoxUrMSJAgIC/0iP847EhgVdhHT94kSARVIuYsZhrHYkAWXSthzZvfR45iSKhtT9THIkSwsth5IID/qOXpavzgc1NmsQ/qT+IkSAXQID7xyaivpEiQJiLJQ5AFHIHqYgWUEgHkebViRIsrsmMUCQW8RuSXerawBQasSJFDKWrsCfp+YqDHYkMTIpUSJEh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2" name="Picture 6" descr="http://www.nke.at/uploads/pics/Michaelerkirche_mit_Schw%C3%A4nen_0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7061864" cy="469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turistika.cz/foto/31471/38135/full_6dd7b8_f_normalFile1-_igp86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0"/>
            <a:ext cx="5105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Nikola\Desktop\Steyr_Bummerlha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67866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Kalkulace zájezdu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Účastní se 20 cestujících</a:t>
            </a:r>
          </a:p>
          <a:p>
            <a:r>
              <a:rPr lang="cs-CZ" dirty="0" smtClean="0"/>
              <a:t>Kilometrovné:	11. 655 Kč</a:t>
            </a:r>
          </a:p>
          <a:p>
            <a:r>
              <a:rPr lang="cs-CZ" dirty="0" smtClean="0"/>
              <a:t>Čekací doby:		</a:t>
            </a:r>
            <a:r>
              <a:rPr lang="cs-CZ" u="sng" dirty="0" smtClean="0"/>
              <a:t>1. 470 Kč</a:t>
            </a:r>
          </a:p>
          <a:p>
            <a:r>
              <a:rPr lang="cs-CZ" dirty="0" smtClean="0"/>
              <a:t>Celkem:		657 Kč/os.</a:t>
            </a:r>
          </a:p>
          <a:p>
            <a:endParaRPr lang="cs-CZ" dirty="0" smtClean="0"/>
          </a:p>
          <a:p>
            <a:r>
              <a:rPr lang="cs-CZ" dirty="0" smtClean="0"/>
              <a:t>Ubytování bez stravy:	3. 317 Kč</a:t>
            </a:r>
          </a:p>
          <a:p>
            <a:r>
              <a:rPr lang="cs-CZ" dirty="0" smtClean="0"/>
              <a:t>Služby průvodce:		</a:t>
            </a:r>
            <a:r>
              <a:rPr lang="cs-CZ" u="sng" dirty="0" smtClean="0"/>
              <a:t>360 Kč/os.</a:t>
            </a:r>
          </a:p>
          <a:p>
            <a:r>
              <a:rPr lang="cs-CZ" dirty="0" smtClean="0"/>
              <a:t>Celková cena: 		</a:t>
            </a:r>
            <a:r>
              <a:rPr lang="cs-CZ" b="1" dirty="0" smtClean="0">
                <a:solidFill>
                  <a:srgbClr val="FF0000"/>
                </a:solidFill>
              </a:rPr>
              <a:t>4. 334Kč*/os.</a:t>
            </a:r>
          </a:p>
          <a:p>
            <a:pPr>
              <a:buNone/>
            </a:pPr>
            <a:r>
              <a:rPr lang="cs-CZ" dirty="0" smtClean="0"/>
              <a:t>* Doporučené kapesné na stravu 1300 Kč + 400 Kč na vstupy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57290" y="3857628"/>
            <a:ext cx="7498080" cy="1143000"/>
          </a:xfrm>
        </p:spPr>
        <p:txBody>
          <a:bodyPr/>
          <a:lstStyle/>
          <a:p>
            <a:r>
              <a:rPr lang="cs-CZ" dirty="0" smtClean="0"/>
              <a:t>Děkuji za pozornost…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121</Words>
  <Application>Microsoft Office PowerPoint</Application>
  <PresentationFormat>Předvádění na obrazovce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Slunovrat</vt:lpstr>
      <vt:lpstr>Křížem krážem  národními parky</vt:lpstr>
      <vt:lpstr>Na úvod</vt:lpstr>
      <vt:lpstr>Prezentace aplikace PowerPoint</vt:lpstr>
      <vt:lpstr>1. den - čtvrtek</vt:lpstr>
      <vt:lpstr>2. den - pátek</vt:lpstr>
      <vt:lpstr>3. den - sobota</vt:lpstr>
      <vt:lpstr>4. den - neděle</vt:lpstr>
      <vt:lpstr>Kalkulace zájezdu</vt:lpstr>
      <vt:lpstr>Děkuji za pozornost…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Křížem krážem  Národními parky</dc:title>
  <dc:creator>Euronics</dc:creator>
  <cp:lastModifiedBy>Parmová Dagmar</cp:lastModifiedBy>
  <cp:revision>22</cp:revision>
  <dcterms:created xsi:type="dcterms:W3CDTF">2013-11-14T11:24:59Z</dcterms:created>
  <dcterms:modified xsi:type="dcterms:W3CDTF">2014-02-24T11:38:57Z</dcterms:modified>
</cp:coreProperties>
</file>