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spar, Armin" initials="KA" lastIdx="1" clrIdx="0">
    <p:extLst>
      <p:ext uri="{19B8F6BF-5375-455C-9EA6-DF929625EA0E}">
        <p15:presenceInfo xmlns:p15="http://schemas.microsoft.com/office/powerpoint/2012/main" userId="S-1-5-21-1393060369-1102717077-1881041405-2208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8" y="6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8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12E26-2105-4018-8330-6116590873C6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B8CD8-55A6-4842-88F6-A4EBBF8C4DE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1348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560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54986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9954986" cy="43513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345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272393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486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65179" cy="132556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9865179" cy="4351338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355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988785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88785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151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08082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82243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61953" y="1825625"/>
            <a:ext cx="4882243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20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120373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9639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963933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984422" y="1681163"/>
            <a:ext cx="498837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984422" y="2505075"/>
            <a:ext cx="4988379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727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28464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938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8640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05602" y="987425"/>
            <a:ext cx="58467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405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52835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55C0-D990-4EE5-AE5D-EDC51AAA04E0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9AAC-9812-4021-B42C-42F3BF967D4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192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978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8978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D55C0-D990-4EE5-AE5D-EDC51AAA04E0}" type="datetimeFigureOut">
              <a:rPr lang="de-AT" smtClean="0"/>
              <a:t>20.04.2022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69AAC-9812-4021-B42C-42F3BF967D43}" type="slidenum">
              <a:rPr lang="de-AT" smtClean="0"/>
              <a:t>‹Nr.›</a:t>
            </a:fld>
            <a:endParaRPr lang="de-AT"/>
          </a:p>
        </p:txBody>
      </p:sp>
      <p:pic>
        <p:nvPicPr>
          <p:cNvPr id="7" name="Grafik 6" title="Standort-Logo Oberösterreich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989580" y="5462588"/>
            <a:ext cx="720000" cy="720000"/>
          </a:xfrm>
          <a:prstGeom prst="rect">
            <a:avLst/>
          </a:prstGeom>
        </p:spPr>
      </p:pic>
      <p:pic>
        <p:nvPicPr>
          <p:cNvPr id="8" name="Grafik 7" title="Landeswappen Oberösterreich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210" y="365125"/>
            <a:ext cx="540000" cy="9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2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0670" y="1966452"/>
            <a:ext cx="7967704" cy="366686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de-AT" sz="2800" dirty="0" err="1"/>
              <a:t>Inovative</a:t>
            </a:r>
            <a:r>
              <a:rPr lang="de-AT" sz="2800" dirty="0"/>
              <a:t> Beleuchtungsoptionen für historische Gebäude</a:t>
            </a:r>
            <a:endParaRPr lang="de-DE" altLang="de-DE" sz="1600" i="1" dirty="0" smtClean="0"/>
          </a:p>
          <a:p>
            <a:r>
              <a:rPr lang="de-AT" altLang="de-DE" sz="1800" i="1" dirty="0"/>
              <a:t>Armin Kaspar </a:t>
            </a:r>
            <a:r>
              <a:rPr lang="de-AT" altLang="de-DE" sz="1800" i="1" dirty="0" err="1"/>
              <a:t>BSc</a:t>
            </a:r>
            <a:endParaRPr lang="de-AT" altLang="de-DE" sz="1800" i="1" dirty="0"/>
          </a:p>
          <a:p>
            <a:pPr eaLnBrk="1" hangingPunct="1">
              <a:lnSpc>
                <a:spcPct val="80000"/>
              </a:lnSpc>
            </a:pPr>
            <a:r>
              <a:rPr lang="de-DE" altLang="de-DE" sz="1800" i="1" dirty="0" smtClean="0"/>
              <a:t>Martin Waslmeier</a:t>
            </a:r>
          </a:p>
          <a:p>
            <a:pPr eaLnBrk="1" hangingPunct="1">
              <a:lnSpc>
                <a:spcPct val="80000"/>
              </a:lnSpc>
            </a:pPr>
            <a:endParaRPr lang="de-AT" altLang="de-DE" sz="1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e-AT" altLang="de-DE" sz="1600" b="0" dirty="0" smtClean="0"/>
              <a:t>Amt der Oberösterreichischen Landesregierung</a:t>
            </a:r>
          </a:p>
          <a:p>
            <a:pPr eaLnBrk="1" hangingPunct="1">
              <a:lnSpc>
                <a:spcPct val="80000"/>
              </a:lnSpc>
            </a:pPr>
            <a:r>
              <a:rPr lang="de-AT" altLang="de-DE" sz="1600" b="0" dirty="0" smtClean="0"/>
              <a:t>Abteilung Umweltschutz/Strahlenschutz</a:t>
            </a:r>
          </a:p>
          <a:p>
            <a:pPr eaLnBrk="1" hangingPunct="1">
              <a:lnSpc>
                <a:spcPct val="80000"/>
              </a:lnSpc>
            </a:pPr>
            <a:r>
              <a:rPr lang="de-AT" altLang="de-DE" sz="1600" b="0" dirty="0" smtClean="0"/>
              <a:t>4021 Linz, Kärntnerstraße 10-12</a:t>
            </a:r>
          </a:p>
          <a:p>
            <a:pPr eaLnBrk="1" hangingPunct="1">
              <a:lnSpc>
                <a:spcPct val="80000"/>
              </a:lnSpc>
            </a:pPr>
            <a:r>
              <a:rPr lang="de-AT" altLang="de-DE" sz="1600" b="0" dirty="0" smtClean="0"/>
              <a:t>Tel</a:t>
            </a:r>
            <a:r>
              <a:rPr lang="de-AT" altLang="de-DE" sz="1600" b="0" dirty="0"/>
              <a:t>.:	</a:t>
            </a:r>
            <a:r>
              <a:rPr lang="de-AT" altLang="de-DE" sz="1600" b="0" dirty="0" smtClean="0"/>
              <a:t>(+43 732) 77 20-145 32</a:t>
            </a:r>
          </a:p>
          <a:p>
            <a:pPr eaLnBrk="1" hangingPunct="1">
              <a:lnSpc>
                <a:spcPct val="80000"/>
              </a:lnSpc>
            </a:pPr>
            <a:r>
              <a:rPr lang="de-AT" altLang="de-DE" sz="1600" b="0" dirty="0" smtClean="0"/>
              <a:t> </a:t>
            </a:r>
            <a:r>
              <a:rPr lang="de-AT" altLang="de-DE" sz="1600" b="0" dirty="0" err="1" smtClean="0"/>
              <a:t>E-mail</a:t>
            </a:r>
            <a:r>
              <a:rPr lang="de-AT" altLang="de-DE" sz="1600" b="0" dirty="0"/>
              <a:t>: 	</a:t>
            </a:r>
            <a:r>
              <a:rPr lang="de-AT" altLang="de-DE" sz="1600" b="0" dirty="0" smtClean="0">
                <a:solidFill>
                  <a:srgbClr val="0070C0"/>
                </a:solidFill>
              </a:rPr>
              <a:t>armin.kaspar@ooe.gv.at</a:t>
            </a:r>
            <a:r>
              <a:rPr lang="de-AT" altLang="de-DE" sz="1600" b="0" dirty="0" smtClean="0">
                <a:solidFill>
                  <a:srgbClr val="005DA4"/>
                </a:solidFill>
              </a:rPr>
              <a:t> </a:t>
            </a:r>
            <a:endParaRPr lang="de-AT" altLang="de-DE" sz="1600" b="0" dirty="0" smtClean="0"/>
          </a:p>
          <a:p>
            <a:pPr eaLnBrk="1" hangingPunct="1">
              <a:lnSpc>
                <a:spcPct val="80000"/>
              </a:lnSpc>
            </a:pPr>
            <a:endParaRPr lang="de-AT" altLang="de-DE" sz="1600" b="0" dirty="0" smtClean="0"/>
          </a:p>
          <a:p>
            <a:pPr eaLnBrk="1" hangingPunct="1">
              <a:lnSpc>
                <a:spcPct val="80000"/>
              </a:lnSpc>
            </a:pPr>
            <a:endParaRPr lang="de-AT" altLang="de-DE" sz="1600" b="0" dirty="0" smtClean="0"/>
          </a:p>
          <a:p>
            <a:pPr eaLnBrk="1" hangingPunct="1">
              <a:lnSpc>
                <a:spcPct val="80000"/>
              </a:lnSpc>
            </a:pPr>
            <a:endParaRPr lang="de-AT" altLang="de-DE" sz="16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2" t="17075" r="42561" b="16825"/>
          <a:stretch/>
        </p:blipFill>
        <p:spPr>
          <a:xfrm>
            <a:off x="268458" y="0"/>
            <a:ext cx="3582212" cy="685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t="15201"/>
          <a:stretch/>
        </p:blipFill>
        <p:spPr>
          <a:xfrm>
            <a:off x="360947" y="1840832"/>
            <a:ext cx="10720136" cy="372945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60947" y="1317612"/>
            <a:ext cx="10543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 smtClean="0"/>
              <a:t>Umstellung Denkmäler und Kirchen – Möglichkeit 1: Projektionstechnik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0188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t="16931"/>
          <a:stretch/>
        </p:blipFill>
        <p:spPr>
          <a:xfrm>
            <a:off x="312820" y="1997242"/>
            <a:ext cx="10840454" cy="362635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60947" y="1317612"/>
            <a:ext cx="10543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 smtClean="0"/>
              <a:t>Umstellung Denkmäler und Kirchen – Möglichkeit 1: Projektionstechnik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42007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33027"/>
          <a:stretch/>
        </p:blipFill>
        <p:spPr>
          <a:xfrm>
            <a:off x="3356808" y="1732213"/>
            <a:ext cx="7194885" cy="492389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36884" y="1208993"/>
            <a:ext cx="10543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 smtClean="0"/>
              <a:t>Umstellung Denkmäler und Kirchen – Möglichkeit 1: Projektionstechnik</a:t>
            </a:r>
            <a:endParaRPr lang="de-AT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336884" y="1900989"/>
            <a:ext cx="2887579" cy="440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2032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690" y="1840597"/>
            <a:ext cx="4633299" cy="457223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34715" y="1194212"/>
            <a:ext cx="9168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/>
              <a:t>Kirchen – Möglichkeit </a:t>
            </a:r>
            <a:r>
              <a:rPr lang="de-AT" sz="2800" dirty="0" smtClean="0"/>
              <a:t>2: Beleuchtung </a:t>
            </a:r>
            <a:r>
              <a:rPr lang="de-AT" sz="2800" dirty="0"/>
              <a:t>von Innen</a:t>
            </a:r>
          </a:p>
        </p:txBody>
      </p:sp>
    </p:spTree>
    <p:extLst>
      <p:ext uri="{BB962C8B-B14F-4D97-AF65-F5344CB8AC3E}">
        <p14:creationId xmlns:p14="http://schemas.microsoft.com/office/powerpoint/2010/main" val="232653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Breitbild</PresentationFormat>
  <Paragraphs>14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Land Oberösterreich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Kaufmann, Mariella</dc:creator>
  <cp:lastModifiedBy>Kaspar, Armin</cp:lastModifiedBy>
  <cp:revision>75</cp:revision>
  <cp:lastPrinted>2021-06-10T17:11:06Z</cp:lastPrinted>
  <dcterms:created xsi:type="dcterms:W3CDTF">2020-06-30T10:20:05Z</dcterms:created>
  <dcterms:modified xsi:type="dcterms:W3CDTF">2022-04-20T07:41:44Z</dcterms:modified>
</cp:coreProperties>
</file>