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7"/>
  </p:handoutMasterIdLst>
  <p:sldIdLst>
    <p:sldId id="258" r:id="rId2"/>
    <p:sldId id="259" r:id="rId3"/>
    <p:sldId id="260" r:id="rId4"/>
    <p:sldId id="261" r:id="rId5"/>
    <p:sldId id="262" r:id="rId6"/>
  </p:sldIdLst>
  <p:sldSz cx="12192000" cy="6858000"/>
  <p:notesSz cx="6797675" cy="9926638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Kaspar, Armin" initials="KA" lastIdx="1" clrIdx="0">
    <p:extLst>
      <p:ext uri="{19B8F6BF-5375-455C-9EA6-DF929625EA0E}">
        <p15:presenceInfo xmlns:p15="http://schemas.microsoft.com/office/powerpoint/2012/main" userId="S-1-5-21-1393060369-1102717077-1881041405-220891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981" autoAdjust="0"/>
    <p:restoredTop sz="94660"/>
  </p:normalViewPr>
  <p:slideViewPr>
    <p:cSldViewPr snapToGrid="0">
      <p:cViewPr varScale="1">
        <p:scale>
          <a:sx n="82" d="100"/>
          <a:sy n="82" d="100"/>
        </p:scale>
        <p:origin x="108" y="684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-6858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commentAuthors" Target="commentAuthors.xml"/><Relationship Id="rId3" Type="http://schemas.openxmlformats.org/officeDocument/2006/relationships/slide" Target="slides/slide2.xml"/><Relationship Id="rId7" Type="http://schemas.openxmlformats.org/officeDocument/2006/relationships/handoutMaster" Target="handoutMasters/handoutMaster1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AT"/>
          </a:p>
        </p:txBody>
      </p:sp>
      <p:sp>
        <p:nvSpPr>
          <p:cNvPr id="3" name="Datumsplatzhalter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F512E26-2105-4018-8330-6116590873C6}" type="datetimeFigureOut">
              <a:rPr lang="de-AT" smtClean="0"/>
              <a:t>20.04.2022</a:t>
            </a:fld>
            <a:endParaRPr lang="de-AT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AT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3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1CB8CD8-55A6-4842-88F6-A4EBBF8C4DE1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428134879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 dirty="0" smtClean="0"/>
              <a:t>Titelmasterformat durch Klicken bearbeiten</a:t>
            </a:r>
            <a:endParaRPr lang="de-AT" dirty="0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 dirty="0" smtClean="0"/>
              <a:t>Formatvorlage des Untertitelmasters durch Klicken bearbeiten</a:t>
            </a:r>
            <a:endParaRPr lang="de-AT" dirty="0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BD55C0-D990-4EE5-AE5D-EDC51AAA04E0}" type="datetimeFigureOut">
              <a:rPr lang="de-AT" smtClean="0"/>
              <a:t>20.04.2022</a:t>
            </a:fld>
            <a:endParaRPr lang="de-AT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C69AAC-9812-4021-B42C-42F3BF967D43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22456072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9954986" cy="1325563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AT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9954986" cy="4351338"/>
          </a:xfrm>
        </p:spPr>
        <p:txBody>
          <a:bodyPr vert="eaVert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AT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BD55C0-D990-4EE5-AE5D-EDC51AAA04E0}" type="datetimeFigureOut">
              <a:rPr lang="de-AT" smtClean="0"/>
              <a:t>20.04.2022</a:t>
            </a:fld>
            <a:endParaRPr lang="de-AT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C69AAC-9812-4021-B42C-42F3BF967D43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19234512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272393" cy="5811838"/>
          </a:xfr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de-AT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AT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BD55C0-D990-4EE5-AE5D-EDC51AAA04E0}" type="datetimeFigureOut">
              <a:rPr lang="de-AT" smtClean="0"/>
              <a:t>20.04.2022</a:t>
            </a:fld>
            <a:endParaRPr lang="de-AT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C69AAC-9812-4021-B42C-42F3BF967D43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27648694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9865179" cy="1325563"/>
          </a:xfrm>
        </p:spPr>
        <p:txBody>
          <a:bodyPr/>
          <a:lstStyle/>
          <a:p>
            <a:r>
              <a:rPr lang="de-DE" dirty="0" smtClean="0"/>
              <a:t>Titelmasterformat durch Klicken bearbeiten</a:t>
            </a:r>
            <a:endParaRPr lang="de-AT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838200" y="1825625"/>
            <a:ext cx="9865179" cy="4351338"/>
          </a:xfrm>
        </p:spPr>
        <p:txBody>
          <a:bodyPr/>
          <a:lstStyle/>
          <a:p>
            <a:pPr lvl="0"/>
            <a:r>
              <a:rPr lang="de-DE" dirty="0" smtClean="0"/>
              <a:t>Textmasterformat bearbeiten</a:t>
            </a:r>
          </a:p>
          <a:p>
            <a:pPr lvl="1"/>
            <a:r>
              <a:rPr lang="de-DE" dirty="0" smtClean="0"/>
              <a:t>Zweite Ebene</a:t>
            </a:r>
          </a:p>
          <a:p>
            <a:pPr lvl="2"/>
            <a:r>
              <a:rPr lang="de-DE" dirty="0" smtClean="0"/>
              <a:t>Dritte Ebene</a:t>
            </a:r>
          </a:p>
          <a:p>
            <a:pPr lvl="3"/>
            <a:r>
              <a:rPr lang="de-DE" dirty="0" smtClean="0"/>
              <a:t>Vierte Ebene</a:t>
            </a:r>
          </a:p>
          <a:p>
            <a:pPr lvl="4"/>
            <a:r>
              <a:rPr lang="de-DE" dirty="0" smtClean="0"/>
              <a:t>Fünfte Ebene</a:t>
            </a:r>
            <a:endParaRPr lang="de-AT" dirty="0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BD55C0-D990-4EE5-AE5D-EDC51AAA04E0}" type="datetimeFigureOut">
              <a:rPr lang="de-AT" smtClean="0"/>
              <a:t>20.04.2022</a:t>
            </a:fld>
            <a:endParaRPr lang="de-AT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C69AAC-9812-4021-B42C-42F3BF967D43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14835596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9887857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 smtClean="0"/>
              <a:t>Titelmasterformat durch Klicken bearbeiten</a:t>
            </a:r>
            <a:endParaRPr lang="de-AT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9887857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BD55C0-D990-4EE5-AE5D-EDC51AAA04E0}" type="datetimeFigureOut">
              <a:rPr lang="de-AT" smtClean="0"/>
              <a:t>20.04.2022</a:t>
            </a:fld>
            <a:endParaRPr lang="de-AT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C69AAC-9812-4021-B42C-42F3BF967D43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17115189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9908082" cy="1325563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AT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838199" y="1825625"/>
            <a:ext cx="4882243" cy="4351338"/>
          </a:xfrm>
        </p:spPr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AT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5861953" y="1825625"/>
            <a:ext cx="4882243" cy="4351338"/>
          </a:xfrm>
        </p:spPr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AT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BD55C0-D990-4EE5-AE5D-EDC51AAA04E0}" type="datetimeFigureOut">
              <a:rPr lang="de-AT" smtClean="0"/>
              <a:t>20.04.2022</a:t>
            </a:fld>
            <a:endParaRPr lang="de-AT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C69AAC-9812-4021-B42C-42F3BF967D43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3052015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120373" cy="1325563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AT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4963933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4963933" cy="3684588"/>
          </a:xfrm>
        </p:spPr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AT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5984422" y="1681163"/>
            <a:ext cx="4988379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5984422" y="2505075"/>
            <a:ext cx="4988379" cy="3684588"/>
          </a:xfrm>
        </p:spPr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AT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BD55C0-D990-4EE5-AE5D-EDC51AAA04E0}" type="datetimeFigureOut">
              <a:rPr lang="de-AT" smtClean="0"/>
              <a:t>20.04.2022</a:t>
            </a:fld>
            <a:endParaRPr lang="de-AT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C69AAC-9812-4021-B42C-42F3BF967D43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20772726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028464" cy="1325563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AT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BD55C0-D990-4EE5-AE5D-EDC51AAA04E0}" type="datetimeFigureOut">
              <a:rPr lang="de-AT" smtClean="0"/>
              <a:t>20.04.2022</a:t>
            </a:fld>
            <a:endParaRPr lang="de-AT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C69AAC-9812-4021-B42C-42F3BF967D43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10193800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BD55C0-D990-4EE5-AE5D-EDC51AAA04E0}" type="datetimeFigureOut">
              <a:rPr lang="de-AT" smtClean="0"/>
              <a:t>20.04.2022</a:t>
            </a:fld>
            <a:endParaRPr lang="de-AT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C69AAC-9812-4021-B42C-42F3BF967D43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20486402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 smtClean="0"/>
              <a:t>Titelmasterformat durch Klicken bearbeiten</a:t>
            </a:r>
            <a:endParaRPr lang="de-AT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905602" y="987425"/>
            <a:ext cx="5846762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dirty="0" smtClean="0"/>
              <a:t>Textmasterformat bearbeiten</a:t>
            </a:r>
          </a:p>
          <a:p>
            <a:pPr lvl="1"/>
            <a:r>
              <a:rPr lang="de-DE" dirty="0" smtClean="0"/>
              <a:t>Zweite Ebene</a:t>
            </a:r>
          </a:p>
          <a:p>
            <a:pPr lvl="2"/>
            <a:r>
              <a:rPr lang="de-DE" dirty="0" smtClean="0"/>
              <a:t>Dritte Ebene</a:t>
            </a:r>
          </a:p>
          <a:p>
            <a:pPr lvl="3"/>
            <a:r>
              <a:rPr lang="de-DE" dirty="0" smtClean="0"/>
              <a:t>Vierte Ebene</a:t>
            </a:r>
          </a:p>
          <a:p>
            <a:pPr lvl="4"/>
            <a:r>
              <a:rPr lang="de-DE" dirty="0" smtClean="0"/>
              <a:t>Fünfte Ebene</a:t>
            </a:r>
            <a:endParaRPr lang="de-AT" dirty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BD55C0-D990-4EE5-AE5D-EDC51AAA04E0}" type="datetimeFigureOut">
              <a:rPr lang="de-AT" smtClean="0"/>
              <a:t>20.04.2022</a:t>
            </a:fld>
            <a:endParaRPr lang="de-AT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C69AAC-9812-4021-B42C-42F3BF967D43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18640564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 smtClean="0"/>
              <a:t>Titelmasterformat durch Klicken bearbeiten</a:t>
            </a:r>
            <a:endParaRPr lang="de-AT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5528355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AT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BD55C0-D990-4EE5-AE5D-EDC51AAA04E0}" type="datetimeFigureOut">
              <a:rPr lang="de-AT" smtClean="0"/>
              <a:t>20.04.2022</a:t>
            </a:fld>
            <a:endParaRPr lang="de-AT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C69AAC-9812-4021-B42C-42F3BF967D43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41119273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989783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dirty="0" smtClean="0"/>
              <a:t>Titelmasterformat durch Klicken bearbeiten</a:t>
            </a:r>
            <a:endParaRPr lang="de-AT" dirty="0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9897836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dirty="0" smtClean="0"/>
              <a:t>Textmasterformat bearbeiten</a:t>
            </a:r>
          </a:p>
          <a:p>
            <a:pPr lvl="1"/>
            <a:r>
              <a:rPr lang="de-DE" dirty="0" smtClean="0"/>
              <a:t>Zweite Ebene</a:t>
            </a:r>
          </a:p>
          <a:p>
            <a:pPr lvl="2"/>
            <a:r>
              <a:rPr lang="de-DE" dirty="0" smtClean="0"/>
              <a:t>Dritte Ebene</a:t>
            </a:r>
          </a:p>
          <a:p>
            <a:pPr lvl="3"/>
            <a:r>
              <a:rPr lang="de-DE" dirty="0" smtClean="0"/>
              <a:t>Vierte Ebene</a:t>
            </a:r>
          </a:p>
          <a:p>
            <a:pPr lvl="4"/>
            <a:r>
              <a:rPr lang="de-DE" dirty="0" smtClean="0"/>
              <a:t>Fünfte Ebene</a:t>
            </a:r>
            <a:endParaRPr lang="de-AT" dirty="0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BD55C0-D990-4EE5-AE5D-EDC51AAA04E0}" type="datetimeFigureOut">
              <a:rPr lang="de-AT" smtClean="0"/>
              <a:t>20.04.2022</a:t>
            </a:fld>
            <a:endParaRPr lang="de-AT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AT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9C69AAC-9812-4021-B42C-42F3BF967D43}" type="slidenum">
              <a:rPr lang="de-AT" smtClean="0"/>
              <a:t>‹Nr.›</a:t>
            </a:fld>
            <a:endParaRPr lang="de-AT"/>
          </a:p>
        </p:txBody>
      </p:sp>
      <p:pic>
        <p:nvPicPr>
          <p:cNvPr id="7" name="Grafik 6" title="Standort-Logo Oberösterreich"/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>
            <a:off x="10989580" y="5462588"/>
            <a:ext cx="720000" cy="720000"/>
          </a:xfrm>
          <a:prstGeom prst="rect">
            <a:avLst/>
          </a:prstGeom>
        </p:spPr>
      </p:pic>
      <p:pic>
        <p:nvPicPr>
          <p:cNvPr id="8" name="Grafik 7" title="Landeswappen Oberösterreich"/>
          <p:cNvPicPr>
            <a:picLocks noChangeAspect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84210" y="365125"/>
            <a:ext cx="540000" cy="995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64296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3850670" y="1966452"/>
            <a:ext cx="7967704" cy="3666865"/>
          </a:xfrm>
        </p:spPr>
        <p:txBody>
          <a:bodyPr>
            <a:normAutofit fontScale="92500" lnSpcReduction="20000"/>
          </a:bodyPr>
          <a:lstStyle/>
          <a:p>
            <a:pPr>
              <a:lnSpc>
                <a:spcPct val="170000"/>
              </a:lnSpc>
            </a:pPr>
            <a:r>
              <a:rPr lang="de-AT" sz="2800" dirty="0" err="1"/>
              <a:t>Inovative</a:t>
            </a:r>
            <a:r>
              <a:rPr lang="de-AT" sz="2800" dirty="0"/>
              <a:t> Beleuchtungsoptionen für historische Gebäude</a:t>
            </a:r>
            <a:endParaRPr lang="de-DE" altLang="de-DE" sz="1600" i="1" dirty="0" smtClean="0"/>
          </a:p>
          <a:p>
            <a:r>
              <a:rPr lang="de-AT" altLang="de-DE" sz="1800" i="1" dirty="0"/>
              <a:t>Armin Kaspar </a:t>
            </a:r>
            <a:r>
              <a:rPr lang="de-AT" altLang="de-DE" sz="1800" i="1" dirty="0" err="1"/>
              <a:t>BSc</a:t>
            </a:r>
            <a:endParaRPr lang="de-AT" altLang="de-DE" sz="1800" i="1" dirty="0"/>
          </a:p>
          <a:p>
            <a:pPr eaLnBrk="1" hangingPunct="1">
              <a:lnSpc>
                <a:spcPct val="80000"/>
              </a:lnSpc>
            </a:pPr>
            <a:r>
              <a:rPr lang="de-DE" altLang="de-DE" sz="1800" i="1" dirty="0" smtClean="0"/>
              <a:t>Martin Waslmeier</a:t>
            </a:r>
          </a:p>
          <a:p>
            <a:pPr eaLnBrk="1" hangingPunct="1">
              <a:lnSpc>
                <a:spcPct val="80000"/>
              </a:lnSpc>
            </a:pPr>
            <a:endParaRPr lang="de-AT" altLang="de-DE" sz="1800" i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lnSpc>
                <a:spcPct val="80000"/>
              </a:lnSpc>
            </a:pPr>
            <a:r>
              <a:rPr lang="de-AT" altLang="de-DE" sz="1600" b="0" dirty="0" smtClean="0"/>
              <a:t>Amt der Oberösterreichischen Landesregierung</a:t>
            </a:r>
          </a:p>
          <a:p>
            <a:pPr eaLnBrk="1" hangingPunct="1">
              <a:lnSpc>
                <a:spcPct val="80000"/>
              </a:lnSpc>
            </a:pPr>
            <a:r>
              <a:rPr lang="de-AT" altLang="de-DE" sz="1600" b="0" dirty="0" smtClean="0"/>
              <a:t>Abteilung Umweltschutz/Strahlenschutz</a:t>
            </a:r>
          </a:p>
          <a:p>
            <a:pPr eaLnBrk="1" hangingPunct="1">
              <a:lnSpc>
                <a:spcPct val="80000"/>
              </a:lnSpc>
            </a:pPr>
            <a:r>
              <a:rPr lang="de-AT" altLang="de-DE" sz="1600" b="0" dirty="0" smtClean="0"/>
              <a:t>4021 Linz, Kärntnerstraße 10-12</a:t>
            </a:r>
          </a:p>
          <a:p>
            <a:pPr eaLnBrk="1" hangingPunct="1">
              <a:lnSpc>
                <a:spcPct val="80000"/>
              </a:lnSpc>
            </a:pPr>
            <a:r>
              <a:rPr lang="de-AT" altLang="de-DE" sz="1600" b="0" dirty="0" smtClean="0"/>
              <a:t>Tel</a:t>
            </a:r>
            <a:r>
              <a:rPr lang="de-AT" altLang="de-DE" sz="1600" b="0" dirty="0"/>
              <a:t>.:	</a:t>
            </a:r>
            <a:r>
              <a:rPr lang="de-AT" altLang="de-DE" sz="1600" b="0" dirty="0" smtClean="0"/>
              <a:t>(+43 732) 77 20-145 32</a:t>
            </a:r>
          </a:p>
          <a:p>
            <a:pPr eaLnBrk="1" hangingPunct="1">
              <a:lnSpc>
                <a:spcPct val="80000"/>
              </a:lnSpc>
            </a:pPr>
            <a:r>
              <a:rPr lang="de-AT" altLang="de-DE" sz="1600" b="0" dirty="0" smtClean="0"/>
              <a:t> </a:t>
            </a:r>
            <a:r>
              <a:rPr lang="de-AT" altLang="de-DE" sz="1600" b="0" dirty="0" err="1" smtClean="0"/>
              <a:t>E-mail</a:t>
            </a:r>
            <a:r>
              <a:rPr lang="de-AT" altLang="de-DE" sz="1600" b="0" dirty="0"/>
              <a:t>: 	</a:t>
            </a:r>
            <a:r>
              <a:rPr lang="de-AT" altLang="de-DE" sz="1600" b="0" dirty="0" smtClean="0">
                <a:solidFill>
                  <a:srgbClr val="0070C0"/>
                </a:solidFill>
              </a:rPr>
              <a:t>armin.kaspar@ooe.gv.at</a:t>
            </a:r>
            <a:r>
              <a:rPr lang="de-AT" altLang="de-DE" sz="1600" b="0" dirty="0" smtClean="0">
                <a:solidFill>
                  <a:srgbClr val="005DA4"/>
                </a:solidFill>
              </a:rPr>
              <a:t> </a:t>
            </a:r>
            <a:endParaRPr lang="de-AT" altLang="de-DE" sz="1600" b="0" dirty="0" smtClean="0"/>
          </a:p>
          <a:p>
            <a:pPr eaLnBrk="1" hangingPunct="1">
              <a:lnSpc>
                <a:spcPct val="80000"/>
              </a:lnSpc>
            </a:pPr>
            <a:endParaRPr lang="de-AT" altLang="de-DE" sz="1600" b="0" dirty="0" smtClean="0"/>
          </a:p>
          <a:p>
            <a:pPr eaLnBrk="1" hangingPunct="1">
              <a:lnSpc>
                <a:spcPct val="80000"/>
              </a:lnSpc>
            </a:pPr>
            <a:endParaRPr lang="de-AT" altLang="de-DE" sz="1600" b="0" dirty="0" smtClean="0"/>
          </a:p>
          <a:p>
            <a:pPr eaLnBrk="1" hangingPunct="1">
              <a:lnSpc>
                <a:spcPct val="80000"/>
              </a:lnSpc>
            </a:pPr>
            <a:endParaRPr lang="de-AT" altLang="de-DE" sz="1600" dirty="0" smtClean="0"/>
          </a:p>
        </p:txBody>
      </p:sp>
      <p:pic>
        <p:nvPicPr>
          <p:cNvPr id="4" name="Grafik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542" t="17075" r="42561" b="16825"/>
          <a:stretch/>
        </p:blipFill>
        <p:spPr>
          <a:xfrm>
            <a:off x="268458" y="0"/>
            <a:ext cx="3582212" cy="68505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48062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/>
          <p:cNvPicPr>
            <a:picLocks noChangeAspect="1"/>
          </p:cNvPicPr>
          <p:nvPr/>
        </p:nvPicPr>
        <p:blipFill rotWithShape="1">
          <a:blip r:embed="rId2"/>
          <a:srcRect t="15201"/>
          <a:stretch/>
        </p:blipFill>
        <p:spPr>
          <a:xfrm>
            <a:off x="360947" y="1840832"/>
            <a:ext cx="10720136" cy="3729458"/>
          </a:xfrm>
          <a:prstGeom prst="rect">
            <a:avLst/>
          </a:prstGeom>
        </p:spPr>
      </p:pic>
      <p:sp>
        <p:nvSpPr>
          <p:cNvPr id="4" name="Textfeld 3"/>
          <p:cNvSpPr txBox="1"/>
          <p:nvPr/>
        </p:nvSpPr>
        <p:spPr>
          <a:xfrm>
            <a:off x="360947" y="1317612"/>
            <a:ext cx="1054327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AT" sz="2800" dirty="0" smtClean="0"/>
              <a:t>Umstellung Denkmäler und Kirchen – Möglichkeit 1: Projektionstechnik</a:t>
            </a:r>
            <a:endParaRPr lang="de-AT" sz="2800" dirty="0"/>
          </a:p>
        </p:txBody>
      </p:sp>
    </p:spTree>
    <p:extLst>
      <p:ext uri="{BB962C8B-B14F-4D97-AF65-F5344CB8AC3E}">
        <p14:creationId xmlns:p14="http://schemas.microsoft.com/office/powerpoint/2010/main" val="20188876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/>
          <p:cNvPicPr>
            <a:picLocks noChangeAspect="1"/>
          </p:cNvPicPr>
          <p:nvPr/>
        </p:nvPicPr>
        <p:blipFill rotWithShape="1">
          <a:blip r:embed="rId2"/>
          <a:srcRect t="16931"/>
          <a:stretch/>
        </p:blipFill>
        <p:spPr>
          <a:xfrm>
            <a:off x="312820" y="1997242"/>
            <a:ext cx="10840454" cy="3626350"/>
          </a:xfrm>
          <a:prstGeom prst="rect">
            <a:avLst/>
          </a:prstGeom>
        </p:spPr>
      </p:pic>
      <p:sp>
        <p:nvSpPr>
          <p:cNvPr id="3" name="Textfeld 2"/>
          <p:cNvSpPr txBox="1"/>
          <p:nvPr/>
        </p:nvSpPr>
        <p:spPr>
          <a:xfrm>
            <a:off x="360947" y="1317612"/>
            <a:ext cx="1054327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AT" sz="2800" dirty="0" smtClean="0"/>
              <a:t>Umstellung Denkmäler und Kirchen – Möglichkeit 1: Projektionstechnik</a:t>
            </a:r>
            <a:endParaRPr lang="de-AT" sz="2800" dirty="0"/>
          </a:p>
        </p:txBody>
      </p:sp>
    </p:spTree>
    <p:extLst>
      <p:ext uri="{BB962C8B-B14F-4D97-AF65-F5344CB8AC3E}">
        <p14:creationId xmlns:p14="http://schemas.microsoft.com/office/powerpoint/2010/main" val="14200723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/>
          <p:cNvPicPr>
            <a:picLocks noChangeAspect="1"/>
          </p:cNvPicPr>
          <p:nvPr/>
        </p:nvPicPr>
        <p:blipFill rotWithShape="1">
          <a:blip r:embed="rId2"/>
          <a:srcRect l="33027"/>
          <a:stretch/>
        </p:blipFill>
        <p:spPr>
          <a:xfrm>
            <a:off x="3356808" y="1732213"/>
            <a:ext cx="7194885" cy="4923894"/>
          </a:xfrm>
          <a:prstGeom prst="rect">
            <a:avLst/>
          </a:prstGeom>
        </p:spPr>
      </p:pic>
      <p:sp>
        <p:nvSpPr>
          <p:cNvPr id="4" name="Textfeld 3"/>
          <p:cNvSpPr txBox="1"/>
          <p:nvPr/>
        </p:nvSpPr>
        <p:spPr>
          <a:xfrm>
            <a:off x="336884" y="1208993"/>
            <a:ext cx="1054327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AT" sz="2800" dirty="0" smtClean="0"/>
              <a:t>Umstellung Denkmäler und Kirchen – Möglichkeit 1: Projektionstechnik</a:t>
            </a:r>
            <a:endParaRPr lang="de-AT" sz="2800" dirty="0"/>
          </a:p>
        </p:txBody>
      </p:sp>
      <p:sp>
        <p:nvSpPr>
          <p:cNvPr id="5" name="Textfeld 4"/>
          <p:cNvSpPr txBox="1"/>
          <p:nvPr/>
        </p:nvSpPr>
        <p:spPr>
          <a:xfrm>
            <a:off x="336884" y="1900989"/>
            <a:ext cx="2887579" cy="44035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5203201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82690" y="1840597"/>
            <a:ext cx="4633299" cy="4572235"/>
          </a:xfrm>
          <a:prstGeom prst="rect">
            <a:avLst/>
          </a:prstGeom>
        </p:spPr>
      </p:pic>
      <p:sp>
        <p:nvSpPr>
          <p:cNvPr id="3" name="Textfeld 2"/>
          <p:cNvSpPr txBox="1"/>
          <p:nvPr/>
        </p:nvSpPr>
        <p:spPr>
          <a:xfrm>
            <a:off x="1034715" y="1194212"/>
            <a:ext cx="916806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AT" sz="2800" dirty="0"/>
              <a:t>Kirchen – Möglichkeit </a:t>
            </a:r>
            <a:r>
              <a:rPr lang="de-AT" sz="2800" dirty="0" smtClean="0"/>
              <a:t>2: Beleuchtung </a:t>
            </a:r>
            <a:r>
              <a:rPr lang="de-AT" sz="2800" dirty="0"/>
              <a:t>von Innen</a:t>
            </a:r>
          </a:p>
        </p:txBody>
      </p:sp>
    </p:spTree>
    <p:extLst>
      <p:ext uri="{BB962C8B-B14F-4D97-AF65-F5344CB8AC3E}">
        <p14:creationId xmlns:p14="http://schemas.microsoft.com/office/powerpoint/2010/main" val="23265375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58</Words>
  <Application>Microsoft Office PowerPoint</Application>
  <PresentationFormat>Breitbild</PresentationFormat>
  <Paragraphs>14</Paragraphs>
  <Slides>5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2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5</vt:i4>
      </vt:variant>
    </vt:vector>
  </HeadingPairs>
  <TitlesOfParts>
    <vt:vector size="8" baseType="lpstr">
      <vt:lpstr>Arial</vt:lpstr>
      <vt:lpstr>Calibri</vt:lpstr>
      <vt:lpstr>Office Theme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Company>Land Oberösterreich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Kaufmann, Mariella</dc:creator>
  <cp:lastModifiedBy>Kaspar, Armin</cp:lastModifiedBy>
  <cp:revision>75</cp:revision>
  <cp:lastPrinted>2021-06-10T17:11:06Z</cp:lastPrinted>
  <dcterms:created xsi:type="dcterms:W3CDTF">2020-06-30T10:20:05Z</dcterms:created>
  <dcterms:modified xsi:type="dcterms:W3CDTF">2022-04-20T07:41:44Z</dcterms:modified>
</cp:coreProperties>
</file>