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3" r:id="rId1"/>
  </p:sldMasterIdLst>
  <p:notesMasterIdLst>
    <p:notesMasterId r:id="rId29"/>
  </p:notesMasterIdLst>
  <p:handoutMasterIdLst>
    <p:handoutMasterId r:id="rId30"/>
  </p:handoutMasterIdLst>
  <p:sldIdLst>
    <p:sldId id="279" r:id="rId2"/>
    <p:sldId id="261" r:id="rId3"/>
    <p:sldId id="262" r:id="rId4"/>
    <p:sldId id="264" r:id="rId5"/>
    <p:sldId id="281" r:id="rId6"/>
    <p:sldId id="282" r:id="rId7"/>
    <p:sldId id="327" r:id="rId8"/>
    <p:sldId id="328" r:id="rId9"/>
    <p:sldId id="329" r:id="rId10"/>
    <p:sldId id="263" r:id="rId11"/>
    <p:sldId id="265" r:id="rId12"/>
    <p:sldId id="277" r:id="rId13"/>
    <p:sldId id="266" r:id="rId14"/>
    <p:sldId id="330" r:id="rId15"/>
    <p:sldId id="268" r:id="rId16"/>
    <p:sldId id="278" r:id="rId17"/>
    <p:sldId id="271" r:id="rId18"/>
    <p:sldId id="269" r:id="rId19"/>
    <p:sldId id="267" r:id="rId20"/>
    <p:sldId id="273" r:id="rId21"/>
    <p:sldId id="274" r:id="rId22"/>
    <p:sldId id="270" r:id="rId23"/>
    <p:sldId id="272" r:id="rId24"/>
    <p:sldId id="322" r:id="rId25"/>
    <p:sldId id="331" r:id="rId26"/>
    <p:sldId id="275" r:id="rId27"/>
    <p:sldId id="27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2">
          <p15:clr>
            <a:srgbClr val="A4A3A4"/>
          </p15:clr>
        </p15:guide>
        <p15:guide id="2" pos="4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9966"/>
    <a:srgbClr val="00FF00"/>
    <a:srgbClr val="5FA4E5"/>
    <a:srgbClr val="00529C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25"/>
    <p:restoredTop sz="86433"/>
  </p:normalViewPr>
  <p:slideViewPr>
    <p:cSldViewPr snapToGrid="0" snapToObjects="1">
      <p:cViewPr varScale="1">
        <p:scale>
          <a:sx n="64" d="100"/>
          <a:sy n="64" d="100"/>
        </p:scale>
        <p:origin x="988" y="48"/>
      </p:cViewPr>
      <p:guideLst>
        <p:guide orient="horz" pos="3382"/>
        <p:guide pos="4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FFD653-2EA1-4E32-8D63-70628DE14EFC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A9EAF5-8217-400A-92A7-53E8DCB19947}">
      <dgm:prSet phldrT="[Text]" custT="1"/>
      <dgm:spPr>
        <a:solidFill>
          <a:schemeClr val="tx2"/>
        </a:solidFill>
      </dgm:spPr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Údolí a </a:t>
          </a:r>
          <a:r>
            <a:rPr lang="cs-CZ" sz="1200" b="1" dirty="0">
              <a:latin typeface="Arial Narrow" panose="020B0606020202030204" pitchFamily="34" charset="0"/>
            </a:rPr>
            <a:t>odloučenost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1EF2E963-CB85-4810-AA5C-84D94086B257}" type="parTrans" cxnId="{F6F84FDC-60A4-41A3-8C7A-1F27FD6C7D2A}">
      <dgm:prSet/>
      <dgm:spPr/>
      <dgm:t>
        <a:bodyPr/>
        <a:lstStyle/>
        <a:p>
          <a:endParaRPr lang="de-DE"/>
        </a:p>
      </dgm:t>
    </dgm:pt>
    <dgm:pt modelId="{104FFEA7-1E7B-498F-A95C-C2C1CBA42E8E}" type="sibTrans" cxnId="{F6F84FDC-60A4-41A3-8C7A-1F27FD6C7D2A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25E49556-8676-4EF4-8B14-CE8A5AB89A40}">
      <dgm:prSet phldrT="[Text]" custT="1"/>
      <dgm:spPr/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Vodní systémy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DFF29361-83C4-425D-A733-C3C72EF677E2}" type="parTrans" cxnId="{F79C945C-D3F8-4F45-87B4-C77FEC7BC05A}">
      <dgm:prSet/>
      <dgm:spPr/>
      <dgm:t>
        <a:bodyPr/>
        <a:lstStyle/>
        <a:p>
          <a:endParaRPr lang="de-DE"/>
        </a:p>
      </dgm:t>
    </dgm:pt>
    <dgm:pt modelId="{FE83DFFF-5087-4E0F-8175-64D00574DB63}" type="sibTrans" cxnId="{F79C945C-D3F8-4F45-87B4-C77FEC7BC05A}">
      <dgm:prSet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A4472A3D-9E13-45F7-914F-0D9857255692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Speciální typy a druhy pěstování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E9417935-668F-49B8-878C-72684DDB3CC2}" type="parTrans" cxnId="{34F7B6C9-62CC-4340-9974-5F6FC6CEC0F1}">
      <dgm:prSet/>
      <dgm:spPr/>
      <dgm:t>
        <a:bodyPr/>
        <a:lstStyle/>
        <a:p>
          <a:endParaRPr lang="de-DE"/>
        </a:p>
      </dgm:t>
    </dgm:pt>
    <dgm:pt modelId="{BA4EEF4C-17BE-4DD4-A5D1-EC0DAE067D2D}" type="sibTrans" cxnId="{34F7B6C9-62CC-4340-9974-5F6FC6CEC0F1}">
      <dgm:prSet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45EB5501-B56D-4F5F-91D1-6E83A52992EE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Rybářství</a:t>
          </a:r>
        </a:p>
        <a:p>
          <a:r>
            <a:rPr lang="cs-CZ" sz="1400" b="1" dirty="0">
              <a:latin typeface="Arial Narrow" panose="020B0606020202030204" pitchFamily="34" charset="0"/>
            </a:rPr>
            <a:t>Chov ovcí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EBE90C58-418F-4EBC-9EF7-4970B826ECF6}" type="parTrans" cxnId="{1C1EDA77-1F04-4736-A0DE-43C9AADC29E5}">
      <dgm:prSet/>
      <dgm:spPr/>
      <dgm:t>
        <a:bodyPr/>
        <a:lstStyle/>
        <a:p>
          <a:endParaRPr lang="de-DE"/>
        </a:p>
      </dgm:t>
    </dgm:pt>
    <dgm:pt modelId="{E5FE67B7-6695-4495-B6DD-FF9F1B42C059}" type="sibTrans" cxnId="{1C1EDA77-1F04-4736-A0DE-43C9AADC29E5}">
      <dgm:prSet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9C4C6E19-94F6-4E4A-BC5E-51BA9A67B8CE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Obchodní trasy</a:t>
          </a:r>
        </a:p>
        <a:p>
          <a:r>
            <a:rPr lang="cs-CZ" sz="1400" b="1" dirty="0">
              <a:latin typeface="Arial Narrow" panose="020B0606020202030204" pitchFamily="34" charset="0"/>
            </a:rPr>
            <a:t>Městské dvorce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57B2E162-E7FB-42CE-8B54-4CBD1C71C0E4}" type="parTrans" cxnId="{9B5CF5CA-DD82-4280-8DC0-5DE1BEC6EF98}">
      <dgm:prSet/>
      <dgm:spPr/>
      <dgm:t>
        <a:bodyPr/>
        <a:lstStyle/>
        <a:p>
          <a:endParaRPr lang="de-DE"/>
        </a:p>
      </dgm:t>
    </dgm:pt>
    <dgm:pt modelId="{92A37C9F-F508-48DC-8125-2FA1A6445213}" type="sibTrans" cxnId="{9B5CF5CA-DD82-4280-8DC0-5DE1BEC6EF98}">
      <dgm:prSet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7D5EBF08-FFD4-4915-8A39-4D291E12E512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Poutní kostely a cesty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622B4C9F-0B76-4962-86A2-D586A239A02F}" type="parTrans" cxnId="{F305A39C-63DD-43A8-BD98-3E92BF8ECBBD}">
      <dgm:prSet/>
      <dgm:spPr/>
      <dgm:t>
        <a:bodyPr/>
        <a:lstStyle/>
        <a:p>
          <a:endParaRPr lang="de-DE"/>
        </a:p>
      </dgm:t>
    </dgm:pt>
    <dgm:pt modelId="{0C2948A4-DF83-4031-BCC8-5FE4E6AEFFA3}" type="sibTrans" cxnId="{F305A39C-63DD-43A8-BD98-3E92BF8ECBBD}">
      <dgm:prSet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1E590B12-1558-4586-B1B4-75CEE58C7BF2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cs-CZ" sz="1400" b="1" dirty="0">
              <a:latin typeface="Arial Narrow" panose="020B0606020202030204" pitchFamily="34" charset="0"/>
            </a:rPr>
            <a:t>Hospodář-</a:t>
          </a:r>
          <a:r>
            <a:rPr lang="cs-CZ" sz="1400" b="1" dirty="0" err="1">
              <a:latin typeface="Arial Narrow" panose="020B0606020202030204" pitchFamily="34" charset="0"/>
            </a:rPr>
            <a:t>ské</a:t>
          </a:r>
          <a:r>
            <a:rPr lang="cs-CZ" sz="1400" b="1" dirty="0">
              <a:latin typeface="Arial Narrow" panose="020B0606020202030204" pitchFamily="34" charset="0"/>
            </a:rPr>
            <a:t> statky (</a:t>
          </a:r>
          <a:r>
            <a:rPr lang="cs-CZ" sz="1400" b="1" dirty="0" err="1">
              <a:latin typeface="Arial Narrow" panose="020B0606020202030204" pitchFamily="34" charset="0"/>
            </a:rPr>
            <a:t>grangie</a:t>
          </a:r>
          <a:r>
            <a:rPr lang="cs-CZ" sz="1400" b="1" dirty="0">
              <a:latin typeface="Arial Narrow" panose="020B0606020202030204" pitchFamily="34" charset="0"/>
            </a:rPr>
            <a:t>)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A4EFD424-0B33-402E-817B-8DEE1D7AF038}" type="parTrans" cxnId="{B8228842-3C73-4C78-A8D1-5F17CAB143F0}">
      <dgm:prSet/>
      <dgm:spPr/>
      <dgm:t>
        <a:bodyPr/>
        <a:lstStyle/>
        <a:p>
          <a:endParaRPr lang="de-DE"/>
        </a:p>
      </dgm:t>
    </dgm:pt>
    <dgm:pt modelId="{72B953C1-17E3-4043-A2E9-0916509957DB}" type="sibTrans" cxnId="{B8228842-3C73-4C78-A8D1-5F17CAB143F0}">
      <dgm:prSet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77C12034-6363-42FC-9FDA-DEE69E7BAB33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cs-CZ" sz="1200" b="1" dirty="0"/>
            <a:t>Kulturní krajina = </a:t>
          </a:r>
          <a:r>
            <a:rPr lang="cs-CZ" sz="1100" b="1" dirty="0"/>
            <a:t>člověkem</a:t>
          </a:r>
          <a:r>
            <a:rPr lang="cs-CZ" sz="1200" b="1" dirty="0"/>
            <a:t> </a:t>
          </a:r>
          <a:r>
            <a:rPr lang="cs-CZ" sz="1100" b="1" dirty="0"/>
            <a:t>kultivovaná přírodní krajina</a:t>
          </a:r>
          <a:endParaRPr lang="de-DE" sz="1200" b="1" dirty="0">
            <a:latin typeface="Arial Narrow" panose="020B0606020202030204" pitchFamily="34" charset="0"/>
          </a:endParaRPr>
        </a:p>
      </dgm:t>
    </dgm:pt>
    <dgm:pt modelId="{5ABC9A68-4BD3-4F83-A3EA-F37D6B083F64}" type="parTrans" cxnId="{2F0FF880-17F4-472A-BF86-EA407555620A}">
      <dgm:prSet/>
      <dgm:spPr/>
      <dgm:t>
        <a:bodyPr/>
        <a:lstStyle/>
        <a:p>
          <a:endParaRPr lang="de-DE"/>
        </a:p>
      </dgm:t>
    </dgm:pt>
    <dgm:pt modelId="{8577CCD9-851B-4841-AE58-00CEA78B85DE}" type="sibTrans" cxnId="{2F0FF880-17F4-472A-BF86-EA407555620A}">
      <dgm:prSet/>
      <dgm:spPr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B14ADDE5-B0F5-49A2-8049-EB90A19F0DCA}">
      <dgm:prSet phldrT="[Text]" custT="1"/>
      <dgm:spPr>
        <a:solidFill>
          <a:schemeClr val="tx2"/>
        </a:solidFill>
      </dgm:spPr>
      <dgm:t>
        <a:bodyPr/>
        <a:lstStyle/>
        <a:p>
          <a:r>
            <a:rPr lang="cs-CZ" sz="1200" b="1" dirty="0"/>
            <a:t>Klášterní krajina jako </a:t>
          </a:r>
          <a:r>
            <a:rPr lang="cs-CZ" sz="1100" b="1" dirty="0"/>
            <a:t>evropský krajinný typ / síť</a:t>
          </a:r>
          <a:endParaRPr lang="de-DE" sz="1200" b="1" dirty="0">
            <a:latin typeface="Arial Narrow" panose="020B0606020202030204" pitchFamily="34" charset="0"/>
          </a:endParaRPr>
        </a:p>
      </dgm:t>
    </dgm:pt>
    <dgm:pt modelId="{52D366D4-FDBA-480F-9C5F-28F2440BEFE9}" type="parTrans" cxnId="{47CB7FFF-6A77-4492-B899-0F5D05F6A96D}">
      <dgm:prSet/>
      <dgm:spPr/>
      <dgm:t>
        <a:bodyPr/>
        <a:lstStyle/>
        <a:p>
          <a:endParaRPr lang="de-DE"/>
        </a:p>
      </dgm:t>
    </dgm:pt>
    <dgm:pt modelId="{8772C759-B7CD-4530-8D36-9C593190FBD2}" type="sibTrans" cxnId="{47CB7FFF-6A77-4492-B899-0F5D05F6A96D}">
      <dgm:prSet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64ACB0CD-A1BB-4881-8C24-FBB3C20D3F6A}" type="pres">
      <dgm:prSet presAssocID="{1AFFD653-2EA1-4E32-8D63-70628DE14EFC}" presName="Name0" presStyleCnt="0">
        <dgm:presLayoutVars>
          <dgm:chMax val="21"/>
          <dgm:chPref val="21"/>
        </dgm:presLayoutVars>
      </dgm:prSet>
      <dgm:spPr/>
    </dgm:pt>
    <dgm:pt modelId="{63A3121B-C703-478C-BA97-F2CDE6FA1D1D}" type="pres">
      <dgm:prSet presAssocID="{F4A9EAF5-8217-400A-92A7-53E8DCB19947}" presName="text1" presStyleCnt="0"/>
      <dgm:spPr/>
    </dgm:pt>
    <dgm:pt modelId="{B4B3AF3F-D961-4223-90EE-40846F202968}" type="pres">
      <dgm:prSet presAssocID="{F4A9EAF5-8217-400A-92A7-53E8DCB19947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</dgm:pt>
    <dgm:pt modelId="{AFDB2D88-61D2-4D94-9586-B9066F040B10}" type="pres">
      <dgm:prSet presAssocID="{F4A9EAF5-8217-400A-92A7-53E8DCB19947}" presName="textaccent1" presStyleCnt="0"/>
      <dgm:spPr/>
    </dgm:pt>
    <dgm:pt modelId="{A406E3E0-BE08-4E4F-8CA8-681881924F95}" type="pres">
      <dgm:prSet presAssocID="{F4A9EAF5-8217-400A-92A7-53E8DCB19947}" presName="accentRepeatNode" presStyleLbl="solidAlignAcc1" presStyleIdx="0" presStyleCnt="18"/>
      <dgm:spPr/>
    </dgm:pt>
    <dgm:pt modelId="{191309A8-1FA8-45DF-95E4-AB4A7B8FA4A6}" type="pres">
      <dgm:prSet presAssocID="{104FFEA7-1E7B-498F-A95C-C2C1CBA42E8E}" presName="image1" presStyleCnt="0"/>
      <dgm:spPr/>
    </dgm:pt>
    <dgm:pt modelId="{50D394A2-4F77-440E-BDE0-A01EA53FF094}" type="pres">
      <dgm:prSet presAssocID="{104FFEA7-1E7B-498F-A95C-C2C1CBA42E8E}" presName="imageRepeatNode" presStyleLbl="alignAcc1" presStyleIdx="0" presStyleCnt="9"/>
      <dgm:spPr/>
    </dgm:pt>
    <dgm:pt modelId="{DFCDA04C-1BE9-4BD9-A454-AB9FE1EBBBB6}" type="pres">
      <dgm:prSet presAssocID="{104FFEA7-1E7B-498F-A95C-C2C1CBA42E8E}" presName="imageaccent1" presStyleCnt="0"/>
      <dgm:spPr/>
    </dgm:pt>
    <dgm:pt modelId="{730CCA64-6556-4548-9733-726F5A643F1A}" type="pres">
      <dgm:prSet presAssocID="{104FFEA7-1E7B-498F-A95C-C2C1CBA42E8E}" presName="accentRepeatNode" presStyleLbl="solidAlignAcc1" presStyleIdx="1" presStyleCnt="18"/>
      <dgm:spPr/>
    </dgm:pt>
    <dgm:pt modelId="{D06A0C43-5ECB-4B9D-91C8-0102367123BD}" type="pres">
      <dgm:prSet presAssocID="{25E49556-8676-4EF4-8B14-CE8A5AB89A40}" presName="text2" presStyleCnt="0"/>
      <dgm:spPr/>
    </dgm:pt>
    <dgm:pt modelId="{93AA30B5-EA73-43FA-B2AC-75E3AF7C803B}" type="pres">
      <dgm:prSet presAssocID="{25E49556-8676-4EF4-8B14-CE8A5AB89A40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F374CAEC-2397-43ED-971C-9634757637B3}" type="pres">
      <dgm:prSet presAssocID="{25E49556-8676-4EF4-8B14-CE8A5AB89A40}" presName="textaccent2" presStyleCnt="0"/>
      <dgm:spPr/>
    </dgm:pt>
    <dgm:pt modelId="{1AF929E6-1C34-4F9C-831A-7460903C1327}" type="pres">
      <dgm:prSet presAssocID="{25E49556-8676-4EF4-8B14-CE8A5AB89A40}" presName="accentRepeatNode" presStyleLbl="solidAlignAcc1" presStyleIdx="2" presStyleCnt="18"/>
      <dgm:spPr/>
    </dgm:pt>
    <dgm:pt modelId="{786308C4-26D0-4D39-9140-9CA30662FABA}" type="pres">
      <dgm:prSet presAssocID="{FE83DFFF-5087-4E0F-8175-64D00574DB63}" presName="image2" presStyleCnt="0"/>
      <dgm:spPr/>
    </dgm:pt>
    <dgm:pt modelId="{AB7839B9-6442-42B9-B360-9B0C15EF3696}" type="pres">
      <dgm:prSet presAssocID="{FE83DFFF-5087-4E0F-8175-64D00574DB63}" presName="imageRepeatNode" presStyleLbl="alignAcc1" presStyleIdx="1" presStyleCnt="9"/>
      <dgm:spPr/>
    </dgm:pt>
    <dgm:pt modelId="{306373E7-9C6B-45E6-ADAA-B360E61F5726}" type="pres">
      <dgm:prSet presAssocID="{FE83DFFF-5087-4E0F-8175-64D00574DB63}" presName="imageaccent2" presStyleCnt="0"/>
      <dgm:spPr/>
    </dgm:pt>
    <dgm:pt modelId="{5EEECE6E-C7EC-418E-B09A-126F6BB2960E}" type="pres">
      <dgm:prSet presAssocID="{FE83DFFF-5087-4E0F-8175-64D00574DB63}" presName="accentRepeatNode" presStyleLbl="solidAlignAcc1" presStyleIdx="3" presStyleCnt="18"/>
      <dgm:spPr/>
    </dgm:pt>
    <dgm:pt modelId="{F2B73B72-E606-43CE-8161-EED072BC0AA1}" type="pres">
      <dgm:prSet presAssocID="{1E590B12-1558-4586-B1B4-75CEE58C7BF2}" presName="text3" presStyleCnt="0"/>
      <dgm:spPr/>
    </dgm:pt>
    <dgm:pt modelId="{FF69B9B9-708D-46D7-84BC-9D8DD61D8E16}" type="pres">
      <dgm:prSet presAssocID="{1E590B12-1558-4586-B1B4-75CEE58C7BF2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84277047-6728-42C7-A3B7-027D56A8AC4B}" type="pres">
      <dgm:prSet presAssocID="{1E590B12-1558-4586-B1B4-75CEE58C7BF2}" presName="textaccent3" presStyleCnt="0"/>
      <dgm:spPr/>
    </dgm:pt>
    <dgm:pt modelId="{7803D6CB-4B8E-4F46-9D7F-D13E8A75E859}" type="pres">
      <dgm:prSet presAssocID="{1E590B12-1558-4586-B1B4-75CEE58C7BF2}" presName="accentRepeatNode" presStyleLbl="solidAlignAcc1" presStyleIdx="4" presStyleCnt="18"/>
      <dgm:spPr/>
    </dgm:pt>
    <dgm:pt modelId="{C6AB51D2-A9DC-4CA8-950D-6F8161207BBF}" type="pres">
      <dgm:prSet presAssocID="{72B953C1-17E3-4043-A2E9-0916509957DB}" presName="image3" presStyleCnt="0"/>
      <dgm:spPr/>
    </dgm:pt>
    <dgm:pt modelId="{87310347-F750-4DF7-94E6-D91157B2FCF7}" type="pres">
      <dgm:prSet presAssocID="{72B953C1-17E3-4043-A2E9-0916509957DB}" presName="imageRepeatNode" presStyleLbl="alignAcc1" presStyleIdx="2" presStyleCnt="9"/>
      <dgm:spPr/>
    </dgm:pt>
    <dgm:pt modelId="{226B3A37-4853-4816-9FC4-C6819A0C052C}" type="pres">
      <dgm:prSet presAssocID="{72B953C1-17E3-4043-A2E9-0916509957DB}" presName="imageaccent3" presStyleCnt="0"/>
      <dgm:spPr/>
    </dgm:pt>
    <dgm:pt modelId="{94617FA0-E729-4FF3-B823-933F601252CC}" type="pres">
      <dgm:prSet presAssocID="{72B953C1-17E3-4043-A2E9-0916509957DB}" presName="accentRepeatNode" presStyleLbl="solidAlignAcc1" presStyleIdx="5" presStyleCnt="18"/>
      <dgm:spPr/>
    </dgm:pt>
    <dgm:pt modelId="{BA4C7E0F-11F1-4A50-B12E-077FDEC4D8BB}" type="pres">
      <dgm:prSet presAssocID="{A4472A3D-9E13-45F7-914F-0D9857255692}" presName="text4" presStyleCnt="0"/>
      <dgm:spPr/>
    </dgm:pt>
    <dgm:pt modelId="{0CACC760-FC1E-49FE-B8BA-41EC8CD4C18D}" type="pres">
      <dgm:prSet presAssocID="{A4472A3D-9E13-45F7-914F-0D9857255692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B6665E4E-F262-4AE2-BD60-CFEBD8E9A2BB}" type="pres">
      <dgm:prSet presAssocID="{A4472A3D-9E13-45F7-914F-0D9857255692}" presName="textaccent4" presStyleCnt="0"/>
      <dgm:spPr/>
    </dgm:pt>
    <dgm:pt modelId="{5DC645DB-6D4C-404E-B27E-B320CACB6E24}" type="pres">
      <dgm:prSet presAssocID="{A4472A3D-9E13-45F7-914F-0D9857255692}" presName="accentRepeatNode" presStyleLbl="solidAlignAcc1" presStyleIdx="6" presStyleCnt="18"/>
      <dgm:spPr/>
    </dgm:pt>
    <dgm:pt modelId="{62B0097F-A98B-4141-80D4-E55396CA9879}" type="pres">
      <dgm:prSet presAssocID="{BA4EEF4C-17BE-4DD4-A5D1-EC0DAE067D2D}" presName="image4" presStyleCnt="0"/>
      <dgm:spPr/>
    </dgm:pt>
    <dgm:pt modelId="{DDAA52BB-3EA8-444E-A0CF-C78B3942A095}" type="pres">
      <dgm:prSet presAssocID="{BA4EEF4C-17BE-4DD4-A5D1-EC0DAE067D2D}" presName="imageRepeatNode" presStyleLbl="alignAcc1" presStyleIdx="3" presStyleCnt="9"/>
      <dgm:spPr/>
    </dgm:pt>
    <dgm:pt modelId="{9EE97D9F-6395-4D31-A86A-25ADAD421330}" type="pres">
      <dgm:prSet presAssocID="{BA4EEF4C-17BE-4DD4-A5D1-EC0DAE067D2D}" presName="imageaccent4" presStyleCnt="0"/>
      <dgm:spPr/>
    </dgm:pt>
    <dgm:pt modelId="{BD04D90C-1E0C-4431-845E-04790C920CD2}" type="pres">
      <dgm:prSet presAssocID="{BA4EEF4C-17BE-4DD4-A5D1-EC0DAE067D2D}" presName="accentRepeatNode" presStyleLbl="solidAlignAcc1" presStyleIdx="7" presStyleCnt="18"/>
      <dgm:spPr/>
    </dgm:pt>
    <dgm:pt modelId="{CCE73E07-DCA6-414C-A25D-6D6B18948537}" type="pres">
      <dgm:prSet presAssocID="{45EB5501-B56D-4F5F-91D1-6E83A52992EE}" presName="text5" presStyleCnt="0"/>
      <dgm:spPr/>
    </dgm:pt>
    <dgm:pt modelId="{75C8C858-D736-487A-AE25-2D4356CD9C68}" type="pres">
      <dgm:prSet presAssocID="{45EB5501-B56D-4F5F-91D1-6E83A52992EE}" presName="textRepeatNode" presStyleLbl="alignNode1" presStyleIdx="4" presStyleCnt="9" custLinFactNeighborY="-2858">
        <dgm:presLayoutVars>
          <dgm:chMax val="0"/>
          <dgm:chPref val="0"/>
          <dgm:bulletEnabled val="1"/>
        </dgm:presLayoutVars>
      </dgm:prSet>
      <dgm:spPr/>
    </dgm:pt>
    <dgm:pt modelId="{64A6054D-44E3-47F0-B524-2091C1AE6CA2}" type="pres">
      <dgm:prSet presAssocID="{45EB5501-B56D-4F5F-91D1-6E83A52992EE}" presName="textaccent5" presStyleCnt="0"/>
      <dgm:spPr/>
    </dgm:pt>
    <dgm:pt modelId="{AA0308C1-6387-4106-B347-4676741DB012}" type="pres">
      <dgm:prSet presAssocID="{45EB5501-B56D-4F5F-91D1-6E83A52992EE}" presName="accentRepeatNode" presStyleLbl="solidAlignAcc1" presStyleIdx="8" presStyleCnt="18"/>
      <dgm:spPr/>
    </dgm:pt>
    <dgm:pt modelId="{A558959C-8226-44E1-8DC1-FCD7275496AA}" type="pres">
      <dgm:prSet presAssocID="{E5FE67B7-6695-4495-B6DD-FF9F1B42C059}" presName="image5" presStyleCnt="0"/>
      <dgm:spPr/>
    </dgm:pt>
    <dgm:pt modelId="{4B959885-A21B-40E8-82EF-48ED27C4285D}" type="pres">
      <dgm:prSet presAssocID="{E5FE67B7-6695-4495-B6DD-FF9F1B42C059}" presName="imageRepeatNode" presStyleLbl="alignAcc1" presStyleIdx="4" presStyleCnt="9"/>
      <dgm:spPr/>
    </dgm:pt>
    <dgm:pt modelId="{793FC42A-0D90-43FD-87B9-0F3C78491E93}" type="pres">
      <dgm:prSet presAssocID="{E5FE67B7-6695-4495-B6DD-FF9F1B42C059}" presName="imageaccent5" presStyleCnt="0"/>
      <dgm:spPr/>
    </dgm:pt>
    <dgm:pt modelId="{E3E332ED-6A2F-4B28-BE2B-2B08EAA7F2CF}" type="pres">
      <dgm:prSet presAssocID="{E5FE67B7-6695-4495-B6DD-FF9F1B42C059}" presName="accentRepeatNode" presStyleLbl="solidAlignAcc1" presStyleIdx="9" presStyleCnt="18"/>
      <dgm:spPr/>
    </dgm:pt>
    <dgm:pt modelId="{F2C20A23-6C5B-4F99-9B01-99C77901CA22}" type="pres">
      <dgm:prSet presAssocID="{9C4C6E19-94F6-4E4A-BC5E-51BA9A67B8CE}" presName="text6" presStyleCnt="0"/>
      <dgm:spPr/>
    </dgm:pt>
    <dgm:pt modelId="{04C892FE-1ADE-477E-944A-CA5DF37D5EA3}" type="pres">
      <dgm:prSet presAssocID="{9C4C6E19-94F6-4E4A-BC5E-51BA9A67B8CE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</dgm:pt>
    <dgm:pt modelId="{DED332E4-1B05-4F19-BE0C-426675B4EE00}" type="pres">
      <dgm:prSet presAssocID="{9C4C6E19-94F6-4E4A-BC5E-51BA9A67B8CE}" presName="textaccent6" presStyleCnt="0"/>
      <dgm:spPr/>
    </dgm:pt>
    <dgm:pt modelId="{893E263C-583E-4BEA-9A7D-D1AFA577122E}" type="pres">
      <dgm:prSet presAssocID="{9C4C6E19-94F6-4E4A-BC5E-51BA9A67B8CE}" presName="accentRepeatNode" presStyleLbl="solidAlignAcc1" presStyleIdx="10" presStyleCnt="18"/>
      <dgm:spPr/>
    </dgm:pt>
    <dgm:pt modelId="{75A0A24B-B59A-413C-BA0D-7587C299B305}" type="pres">
      <dgm:prSet presAssocID="{92A37C9F-F508-48DC-8125-2FA1A6445213}" presName="image6" presStyleCnt="0"/>
      <dgm:spPr/>
    </dgm:pt>
    <dgm:pt modelId="{9B67C587-189B-475E-891B-3FEE366D6816}" type="pres">
      <dgm:prSet presAssocID="{92A37C9F-F508-48DC-8125-2FA1A6445213}" presName="imageRepeatNode" presStyleLbl="alignAcc1" presStyleIdx="5" presStyleCnt="9"/>
      <dgm:spPr/>
    </dgm:pt>
    <dgm:pt modelId="{A999863C-1692-405A-B8FC-6261EF6F4EFB}" type="pres">
      <dgm:prSet presAssocID="{92A37C9F-F508-48DC-8125-2FA1A6445213}" presName="imageaccent6" presStyleCnt="0"/>
      <dgm:spPr/>
    </dgm:pt>
    <dgm:pt modelId="{D3584B94-2353-4EC9-8E4F-CBF9F00CA3A3}" type="pres">
      <dgm:prSet presAssocID="{92A37C9F-F508-48DC-8125-2FA1A6445213}" presName="accentRepeatNode" presStyleLbl="solidAlignAcc1" presStyleIdx="11" presStyleCnt="18"/>
      <dgm:spPr/>
    </dgm:pt>
    <dgm:pt modelId="{088DD9CA-A6F3-4A6D-A41F-116363CA1C7C}" type="pres">
      <dgm:prSet presAssocID="{7D5EBF08-FFD4-4915-8A39-4D291E12E512}" presName="text7" presStyleCnt="0"/>
      <dgm:spPr/>
    </dgm:pt>
    <dgm:pt modelId="{2C4FB49E-3740-4E3E-B35B-A3ECE9840F56}" type="pres">
      <dgm:prSet presAssocID="{7D5EBF08-FFD4-4915-8A39-4D291E12E512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3325F656-48F7-448B-84C0-EDF814E5A09F}" type="pres">
      <dgm:prSet presAssocID="{7D5EBF08-FFD4-4915-8A39-4D291E12E512}" presName="textaccent7" presStyleCnt="0"/>
      <dgm:spPr/>
    </dgm:pt>
    <dgm:pt modelId="{6A494592-EC67-408A-9CB0-C65F6FD1D28B}" type="pres">
      <dgm:prSet presAssocID="{7D5EBF08-FFD4-4915-8A39-4D291E12E512}" presName="accentRepeatNode" presStyleLbl="solidAlignAcc1" presStyleIdx="12" presStyleCnt="18"/>
      <dgm:spPr/>
    </dgm:pt>
    <dgm:pt modelId="{67BA3490-9449-40A8-891E-247122F6C686}" type="pres">
      <dgm:prSet presAssocID="{0C2948A4-DF83-4031-BCC8-5FE4E6AEFFA3}" presName="image7" presStyleCnt="0"/>
      <dgm:spPr/>
    </dgm:pt>
    <dgm:pt modelId="{BAA549DA-005A-4EFD-8F71-7852C26A071A}" type="pres">
      <dgm:prSet presAssocID="{0C2948A4-DF83-4031-BCC8-5FE4E6AEFFA3}" presName="imageRepeatNode" presStyleLbl="alignAcc1" presStyleIdx="6" presStyleCnt="9"/>
      <dgm:spPr/>
    </dgm:pt>
    <dgm:pt modelId="{17B38C51-8756-4B82-B98F-C8C2E876585E}" type="pres">
      <dgm:prSet presAssocID="{0C2948A4-DF83-4031-BCC8-5FE4E6AEFFA3}" presName="imageaccent7" presStyleCnt="0"/>
      <dgm:spPr/>
    </dgm:pt>
    <dgm:pt modelId="{33F8425E-1C47-436F-A656-B91DA6838170}" type="pres">
      <dgm:prSet presAssocID="{0C2948A4-DF83-4031-BCC8-5FE4E6AEFFA3}" presName="accentRepeatNode" presStyleLbl="solidAlignAcc1" presStyleIdx="13" presStyleCnt="18"/>
      <dgm:spPr/>
    </dgm:pt>
    <dgm:pt modelId="{BB194CF3-447F-468F-AA58-B7A5708EEA53}" type="pres">
      <dgm:prSet presAssocID="{B14ADDE5-B0F5-49A2-8049-EB90A19F0DCA}" presName="text8" presStyleCnt="0"/>
      <dgm:spPr/>
    </dgm:pt>
    <dgm:pt modelId="{99603F6B-22E7-4B4E-9C43-93571F817400}" type="pres">
      <dgm:prSet presAssocID="{B14ADDE5-B0F5-49A2-8049-EB90A19F0DCA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</dgm:pt>
    <dgm:pt modelId="{7EB946AA-A6D6-4B49-8D4E-702328AF714D}" type="pres">
      <dgm:prSet presAssocID="{B14ADDE5-B0F5-49A2-8049-EB90A19F0DCA}" presName="textaccent8" presStyleCnt="0"/>
      <dgm:spPr/>
    </dgm:pt>
    <dgm:pt modelId="{09F00B91-C2D3-4A98-8E51-CCF3C6AC18AC}" type="pres">
      <dgm:prSet presAssocID="{B14ADDE5-B0F5-49A2-8049-EB90A19F0DCA}" presName="accentRepeatNode" presStyleLbl="solidAlignAcc1" presStyleIdx="14" presStyleCnt="18"/>
      <dgm:spPr/>
    </dgm:pt>
    <dgm:pt modelId="{FAB9DA6C-BB1A-4BF5-A10F-2B924A6FC5A3}" type="pres">
      <dgm:prSet presAssocID="{8772C759-B7CD-4530-8D36-9C593190FBD2}" presName="image8" presStyleCnt="0"/>
      <dgm:spPr/>
    </dgm:pt>
    <dgm:pt modelId="{AFFDF03A-BC6E-4B15-8136-E72AE025FAF5}" type="pres">
      <dgm:prSet presAssocID="{8772C759-B7CD-4530-8D36-9C593190FBD2}" presName="imageRepeatNode" presStyleLbl="alignAcc1" presStyleIdx="7" presStyleCnt="9"/>
      <dgm:spPr/>
    </dgm:pt>
    <dgm:pt modelId="{AF994F88-0B8F-4853-B4F9-E8CBC657A62D}" type="pres">
      <dgm:prSet presAssocID="{8772C759-B7CD-4530-8D36-9C593190FBD2}" presName="imageaccent8" presStyleCnt="0"/>
      <dgm:spPr/>
    </dgm:pt>
    <dgm:pt modelId="{2A1E2AC1-5A5E-4A1D-983F-04897FD7A510}" type="pres">
      <dgm:prSet presAssocID="{8772C759-B7CD-4530-8D36-9C593190FBD2}" presName="accentRepeatNode" presStyleLbl="solidAlignAcc1" presStyleIdx="15" presStyleCnt="18"/>
      <dgm:spPr/>
    </dgm:pt>
    <dgm:pt modelId="{2B514FAE-80A9-40CB-BC49-31EC99BDFC33}" type="pres">
      <dgm:prSet presAssocID="{77C12034-6363-42FC-9FDA-DEE69E7BAB33}" presName="text9" presStyleCnt="0"/>
      <dgm:spPr/>
    </dgm:pt>
    <dgm:pt modelId="{2C8763F2-21F3-44CE-B5B2-A19E8A38F2B0}" type="pres">
      <dgm:prSet presAssocID="{77C12034-6363-42FC-9FDA-DEE69E7BAB33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05C62F7D-B5A9-40A6-9339-79AF147FF2CD}" type="pres">
      <dgm:prSet presAssocID="{77C12034-6363-42FC-9FDA-DEE69E7BAB33}" presName="textaccent9" presStyleCnt="0"/>
      <dgm:spPr/>
    </dgm:pt>
    <dgm:pt modelId="{D7B6EF84-5CC2-40B4-A963-BDED6B37C865}" type="pres">
      <dgm:prSet presAssocID="{77C12034-6363-42FC-9FDA-DEE69E7BAB33}" presName="accentRepeatNode" presStyleLbl="solidAlignAcc1" presStyleIdx="16" presStyleCnt="18"/>
      <dgm:spPr/>
    </dgm:pt>
    <dgm:pt modelId="{A04AE9D7-D4D5-41C0-BAE3-82AC03374AAF}" type="pres">
      <dgm:prSet presAssocID="{8577CCD9-851B-4841-AE58-00CEA78B85DE}" presName="image9" presStyleCnt="0"/>
      <dgm:spPr/>
    </dgm:pt>
    <dgm:pt modelId="{B7E6E43F-CAF2-4E73-AFC4-04D1B1174F26}" type="pres">
      <dgm:prSet presAssocID="{8577CCD9-851B-4841-AE58-00CEA78B85DE}" presName="imageRepeatNode" presStyleLbl="alignAcc1" presStyleIdx="8" presStyleCnt="9"/>
      <dgm:spPr/>
    </dgm:pt>
    <dgm:pt modelId="{986A45CB-7189-447D-82D7-BC939A4A80F8}" type="pres">
      <dgm:prSet presAssocID="{8577CCD9-851B-4841-AE58-00CEA78B85DE}" presName="imageaccent9" presStyleCnt="0"/>
      <dgm:spPr/>
    </dgm:pt>
    <dgm:pt modelId="{FC265BD7-1ABA-467C-9F6C-1B90AD1AA5B4}" type="pres">
      <dgm:prSet presAssocID="{8577CCD9-851B-4841-AE58-00CEA78B85DE}" presName="accentRepeatNode" presStyleLbl="solidAlignAcc1" presStyleIdx="17" presStyleCnt="18"/>
      <dgm:spPr/>
    </dgm:pt>
  </dgm:ptLst>
  <dgm:cxnLst>
    <dgm:cxn modelId="{552C900A-EF0F-4A41-998A-6D7887F89F26}" type="presOf" srcId="{1AFFD653-2EA1-4E32-8D63-70628DE14EFC}" destId="{64ACB0CD-A1BB-4881-8C24-FBB3C20D3F6A}" srcOrd="0" destOrd="0" presId="urn:microsoft.com/office/officeart/2008/layout/HexagonCluster"/>
    <dgm:cxn modelId="{E58C710D-517E-4E23-B0F4-4C710C6AE037}" type="presOf" srcId="{77C12034-6363-42FC-9FDA-DEE69E7BAB33}" destId="{2C8763F2-21F3-44CE-B5B2-A19E8A38F2B0}" srcOrd="0" destOrd="0" presId="urn:microsoft.com/office/officeart/2008/layout/HexagonCluster"/>
    <dgm:cxn modelId="{58916311-B39D-46D1-A2E5-DF85DFA5C94E}" type="presOf" srcId="{72B953C1-17E3-4043-A2E9-0916509957DB}" destId="{87310347-F750-4DF7-94E6-D91157B2FCF7}" srcOrd="0" destOrd="0" presId="urn:microsoft.com/office/officeart/2008/layout/HexagonCluster"/>
    <dgm:cxn modelId="{F6370122-C412-4215-8C0D-1D0BAC1E457D}" type="presOf" srcId="{E5FE67B7-6695-4495-B6DD-FF9F1B42C059}" destId="{4B959885-A21B-40E8-82EF-48ED27C4285D}" srcOrd="0" destOrd="0" presId="urn:microsoft.com/office/officeart/2008/layout/HexagonCluster"/>
    <dgm:cxn modelId="{F79C945C-D3F8-4F45-87B4-C77FEC7BC05A}" srcId="{1AFFD653-2EA1-4E32-8D63-70628DE14EFC}" destId="{25E49556-8676-4EF4-8B14-CE8A5AB89A40}" srcOrd="1" destOrd="0" parTransId="{DFF29361-83C4-425D-A733-C3C72EF677E2}" sibTransId="{FE83DFFF-5087-4E0F-8175-64D00574DB63}"/>
    <dgm:cxn modelId="{FFD3DA5C-0D31-4846-835C-D18DACC73D4F}" type="presOf" srcId="{25E49556-8676-4EF4-8B14-CE8A5AB89A40}" destId="{93AA30B5-EA73-43FA-B2AC-75E3AF7C803B}" srcOrd="0" destOrd="0" presId="urn:microsoft.com/office/officeart/2008/layout/HexagonCluster"/>
    <dgm:cxn modelId="{B8228842-3C73-4C78-A8D1-5F17CAB143F0}" srcId="{1AFFD653-2EA1-4E32-8D63-70628DE14EFC}" destId="{1E590B12-1558-4586-B1B4-75CEE58C7BF2}" srcOrd="2" destOrd="0" parTransId="{A4EFD424-0B33-402E-817B-8DEE1D7AF038}" sibTransId="{72B953C1-17E3-4043-A2E9-0916509957DB}"/>
    <dgm:cxn modelId="{EBAF5564-D2CC-45FA-ACD2-785177DD515F}" type="presOf" srcId="{A4472A3D-9E13-45F7-914F-0D9857255692}" destId="{0CACC760-FC1E-49FE-B8BA-41EC8CD4C18D}" srcOrd="0" destOrd="0" presId="urn:microsoft.com/office/officeart/2008/layout/HexagonCluster"/>
    <dgm:cxn modelId="{FCA49B6A-7115-424A-8097-5CC8A19106E2}" type="presOf" srcId="{BA4EEF4C-17BE-4DD4-A5D1-EC0DAE067D2D}" destId="{DDAA52BB-3EA8-444E-A0CF-C78B3942A095}" srcOrd="0" destOrd="0" presId="urn:microsoft.com/office/officeart/2008/layout/HexagonCluster"/>
    <dgm:cxn modelId="{991F946E-9A71-49AE-9945-D303C16095B0}" type="presOf" srcId="{0C2948A4-DF83-4031-BCC8-5FE4E6AEFFA3}" destId="{BAA549DA-005A-4EFD-8F71-7852C26A071A}" srcOrd="0" destOrd="0" presId="urn:microsoft.com/office/officeart/2008/layout/HexagonCluster"/>
    <dgm:cxn modelId="{1C1EDA77-1F04-4736-A0DE-43C9AADC29E5}" srcId="{1AFFD653-2EA1-4E32-8D63-70628DE14EFC}" destId="{45EB5501-B56D-4F5F-91D1-6E83A52992EE}" srcOrd="4" destOrd="0" parTransId="{EBE90C58-418F-4EBC-9EF7-4970B826ECF6}" sibTransId="{E5FE67B7-6695-4495-B6DD-FF9F1B42C059}"/>
    <dgm:cxn modelId="{B0FC785A-E8D3-450B-8D84-4031C8A95A27}" type="presOf" srcId="{8577CCD9-851B-4841-AE58-00CEA78B85DE}" destId="{B7E6E43F-CAF2-4E73-AFC4-04D1B1174F26}" srcOrd="0" destOrd="0" presId="urn:microsoft.com/office/officeart/2008/layout/HexagonCluster"/>
    <dgm:cxn modelId="{D27D2B7B-737D-411B-93FF-63EC0D6039AB}" type="presOf" srcId="{8772C759-B7CD-4530-8D36-9C593190FBD2}" destId="{AFFDF03A-BC6E-4B15-8136-E72AE025FAF5}" srcOrd="0" destOrd="0" presId="urn:microsoft.com/office/officeart/2008/layout/HexagonCluster"/>
    <dgm:cxn modelId="{2F0FF880-17F4-472A-BF86-EA407555620A}" srcId="{1AFFD653-2EA1-4E32-8D63-70628DE14EFC}" destId="{77C12034-6363-42FC-9FDA-DEE69E7BAB33}" srcOrd="8" destOrd="0" parTransId="{5ABC9A68-4BD3-4F83-A3EA-F37D6B083F64}" sibTransId="{8577CCD9-851B-4841-AE58-00CEA78B85DE}"/>
    <dgm:cxn modelId="{5266BF90-A926-4C73-AB10-F7AEC9BAB904}" type="presOf" srcId="{7D5EBF08-FFD4-4915-8A39-4D291E12E512}" destId="{2C4FB49E-3740-4E3E-B35B-A3ECE9840F56}" srcOrd="0" destOrd="0" presId="urn:microsoft.com/office/officeart/2008/layout/HexagonCluster"/>
    <dgm:cxn modelId="{877DE090-94C3-4026-977F-E61BF128C413}" type="presOf" srcId="{B14ADDE5-B0F5-49A2-8049-EB90A19F0DCA}" destId="{99603F6B-22E7-4B4E-9C43-93571F817400}" srcOrd="0" destOrd="0" presId="urn:microsoft.com/office/officeart/2008/layout/HexagonCluster"/>
    <dgm:cxn modelId="{F305A39C-63DD-43A8-BD98-3E92BF8ECBBD}" srcId="{1AFFD653-2EA1-4E32-8D63-70628DE14EFC}" destId="{7D5EBF08-FFD4-4915-8A39-4D291E12E512}" srcOrd="6" destOrd="0" parTransId="{622B4C9F-0B76-4962-86A2-D586A239A02F}" sibTransId="{0C2948A4-DF83-4031-BCC8-5FE4E6AEFFA3}"/>
    <dgm:cxn modelId="{DBD740AD-7279-4F5F-88B8-EA03C98DD242}" type="presOf" srcId="{FE83DFFF-5087-4E0F-8175-64D00574DB63}" destId="{AB7839B9-6442-42B9-B360-9B0C15EF3696}" srcOrd="0" destOrd="0" presId="urn:microsoft.com/office/officeart/2008/layout/HexagonCluster"/>
    <dgm:cxn modelId="{F5E594B4-DBE7-471E-8E78-4AB4989DA77F}" type="presOf" srcId="{45EB5501-B56D-4F5F-91D1-6E83A52992EE}" destId="{75C8C858-D736-487A-AE25-2D4356CD9C68}" srcOrd="0" destOrd="0" presId="urn:microsoft.com/office/officeart/2008/layout/HexagonCluster"/>
    <dgm:cxn modelId="{34F7B6C9-62CC-4340-9974-5F6FC6CEC0F1}" srcId="{1AFFD653-2EA1-4E32-8D63-70628DE14EFC}" destId="{A4472A3D-9E13-45F7-914F-0D9857255692}" srcOrd="3" destOrd="0" parTransId="{E9417935-668F-49B8-878C-72684DDB3CC2}" sibTransId="{BA4EEF4C-17BE-4DD4-A5D1-EC0DAE067D2D}"/>
    <dgm:cxn modelId="{9B5CF5CA-DD82-4280-8DC0-5DE1BEC6EF98}" srcId="{1AFFD653-2EA1-4E32-8D63-70628DE14EFC}" destId="{9C4C6E19-94F6-4E4A-BC5E-51BA9A67B8CE}" srcOrd="5" destOrd="0" parTransId="{57B2E162-E7FB-42CE-8B54-4CBD1C71C0E4}" sibTransId="{92A37C9F-F508-48DC-8125-2FA1A6445213}"/>
    <dgm:cxn modelId="{336FE7D0-D1BE-41EE-BACC-3632E2FCF4DD}" type="presOf" srcId="{92A37C9F-F508-48DC-8125-2FA1A6445213}" destId="{9B67C587-189B-475E-891B-3FEE366D6816}" srcOrd="0" destOrd="0" presId="urn:microsoft.com/office/officeart/2008/layout/HexagonCluster"/>
    <dgm:cxn modelId="{0F58EFD5-E165-4C9C-B2D6-F3DB502F234F}" type="presOf" srcId="{9C4C6E19-94F6-4E4A-BC5E-51BA9A67B8CE}" destId="{04C892FE-1ADE-477E-944A-CA5DF37D5EA3}" srcOrd="0" destOrd="0" presId="urn:microsoft.com/office/officeart/2008/layout/HexagonCluster"/>
    <dgm:cxn modelId="{F6F84FDC-60A4-41A3-8C7A-1F27FD6C7D2A}" srcId="{1AFFD653-2EA1-4E32-8D63-70628DE14EFC}" destId="{F4A9EAF5-8217-400A-92A7-53E8DCB19947}" srcOrd="0" destOrd="0" parTransId="{1EF2E963-CB85-4810-AA5C-84D94086B257}" sibTransId="{104FFEA7-1E7B-498F-A95C-C2C1CBA42E8E}"/>
    <dgm:cxn modelId="{8AD72FE2-4FA5-49F5-BBA9-9C7C9DEFDCCF}" type="presOf" srcId="{F4A9EAF5-8217-400A-92A7-53E8DCB19947}" destId="{B4B3AF3F-D961-4223-90EE-40846F202968}" srcOrd="0" destOrd="0" presId="urn:microsoft.com/office/officeart/2008/layout/HexagonCluster"/>
    <dgm:cxn modelId="{0F428BF1-21F0-4171-9E9C-DB9092F3EF4A}" type="presOf" srcId="{1E590B12-1558-4586-B1B4-75CEE58C7BF2}" destId="{FF69B9B9-708D-46D7-84BC-9D8DD61D8E16}" srcOrd="0" destOrd="0" presId="urn:microsoft.com/office/officeart/2008/layout/HexagonCluster"/>
    <dgm:cxn modelId="{1A89FBFB-0077-4215-AA85-EB2073FD314A}" type="presOf" srcId="{104FFEA7-1E7B-498F-A95C-C2C1CBA42E8E}" destId="{50D394A2-4F77-440E-BDE0-A01EA53FF094}" srcOrd="0" destOrd="0" presId="urn:microsoft.com/office/officeart/2008/layout/HexagonCluster"/>
    <dgm:cxn modelId="{47CB7FFF-6A77-4492-B899-0F5D05F6A96D}" srcId="{1AFFD653-2EA1-4E32-8D63-70628DE14EFC}" destId="{B14ADDE5-B0F5-49A2-8049-EB90A19F0DCA}" srcOrd="7" destOrd="0" parTransId="{52D366D4-FDBA-480F-9C5F-28F2440BEFE9}" sibTransId="{8772C759-B7CD-4530-8D36-9C593190FBD2}"/>
    <dgm:cxn modelId="{C743E8C4-25D1-4E00-B6E6-BDEE99D1D90A}" type="presParOf" srcId="{64ACB0CD-A1BB-4881-8C24-FBB3C20D3F6A}" destId="{63A3121B-C703-478C-BA97-F2CDE6FA1D1D}" srcOrd="0" destOrd="0" presId="urn:microsoft.com/office/officeart/2008/layout/HexagonCluster"/>
    <dgm:cxn modelId="{07B613DC-638B-422A-8DF7-4B0D67A0A084}" type="presParOf" srcId="{63A3121B-C703-478C-BA97-F2CDE6FA1D1D}" destId="{B4B3AF3F-D961-4223-90EE-40846F202968}" srcOrd="0" destOrd="0" presId="urn:microsoft.com/office/officeart/2008/layout/HexagonCluster"/>
    <dgm:cxn modelId="{666CF1C3-EE58-411D-A9AA-14FF80B2B1B6}" type="presParOf" srcId="{64ACB0CD-A1BB-4881-8C24-FBB3C20D3F6A}" destId="{AFDB2D88-61D2-4D94-9586-B9066F040B10}" srcOrd="1" destOrd="0" presId="urn:microsoft.com/office/officeart/2008/layout/HexagonCluster"/>
    <dgm:cxn modelId="{FA79594D-9A40-4107-B3A8-0A9FD45359BC}" type="presParOf" srcId="{AFDB2D88-61D2-4D94-9586-B9066F040B10}" destId="{A406E3E0-BE08-4E4F-8CA8-681881924F95}" srcOrd="0" destOrd="0" presId="urn:microsoft.com/office/officeart/2008/layout/HexagonCluster"/>
    <dgm:cxn modelId="{7BC448C1-BB37-4599-BC3E-8BE50623B33C}" type="presParOf" srcId="{64ACB0CD-A1BB-4881-8C24-FBB3C20D3F6A}" destId="{191309A8-1FA8-45DF-95E4-AB4A7B8FA4A6}" srcOrd="2" destOrd="0" presId="urn:microsoft.com/office/officeart/2008/layout/HexagonCluster"/>
    <dgm:cxn modelId="{F0E4F6A8-2C5E-4D00-ACED-5CDBCBE44D2F}" type="presParOf" srcId="{191309A8-1FA8-45DF-95E4-AB4A7B8FA4A6}" destId="{50D394A2-4F77-440E-BDE0-A01EA53FF094}" srcOrd="0" destOrd="0" presId="urn:microsoft.com/office/officeart/2008/layout/HexagonCluster"/>
    <dgm:cxn modelId="{5FF7739C-4A55-4CD1-BF1D-C16D16378B88}" type="presParOf" srcId="{64ACB0CD-A1BB-4881-8C24-FBB3C20D3F6A}" destId="{DFCDA04C-1BE9-4BD9-A454-AB9FE1EBBBB6}" srcOrd="3" destOrd="0" presId="urn:microsoft.com/office/officeart/2008/layout/HexagonCluster"/>
    <dgm:cxn modelId="{11017C65-FB02-45DC-AA0B-FEBB68EB3CE5}" type="presParOf" srcId="{DFCDA04C-1BE9-4BD9-A454-AB9FE1EBBBB6}" destId="{730CCA64-6556-4548-9733-726F5A643F1A}" srcOrd="0" destOrd="0" presId="urn:microsoft.com/office/officeart/2008/layout/HexagonCluster"/>
    <dgm:cxn modelId="{EC4FC5F6-A9C2-4A77-AC8D-41694F66B635}" type="presParOf" srcId="{64ACB0CD-A1BB-4881-8C24-FBB3C20D3F6A}" destId="{D06A0C43-5ECB-4B9D-91C8-0102367123BD}" srcOrd="4" destOrd="0" presId="urn:microsoft.com/office/officeart/2008/layout/HexagonCluster"/>
    <dgm:cxn modelId="{5A8BE086-039B-4C12-ADF4-01F830BC0D87}" type="presParOf" srcId="{D06A0C43-5ECB-4B9D-91C8-0102367123BD}" destId="{93AA30B5-EA73-43FA-B2AC-75E3AF7C803B}" srcOrd="0" destOrd="0" presId="urn:microsoft.com/office/officeart/2008/layout/HexagonCluster"/>
    <dgm:cxn modelId="{B2411CA2-AFE6-4B90-A13A-F9A95231116D}" type="presParOf" srcId="{64ACB0CD-A1BB-4881-8C24-FBB3C20D3F6A}" destId="{F374CAEC-2397-43ED-971C-9634757637B3}" srcOrd="5" destOrd="0" presId="urn:microsoft.com/office/officeart/2008/layout/HexagonCluster"/>
    <dgm:cxn modelId="{D77DF6F7-DEE8-4345-8D11-BD70874C09B8}" type="presParOf" srcId="{F374CAEC-2397-43ED-971C-9634757637B3}" destId="{1AF929E6-1C34-4F9C-831A-7460903C1327}" srcOrd="0" destOrd="0" presId="urn:microsoft.com/office/officeart/2008/layout/HexagonCluster"/>
    <dgm:cxn modelId="{827711A4-A4E1-4420-BFAF-F7F61F6E55D3}" type="presParOf" srcId="{64ACB0CD-A1BB-4881-8C24-FBB3C20D3F6A}" destId="{786308C4-26D0-4D39-9140-9CA30662FABA}" srcOrd="6" destOrd="0" presId="urn:microsoft.com/office/officeart/2008/layout/HexagonCluster"/>
    <dgm:cxn modelId="{31FBB77C-7239-4B6D-8D56-1538E1D89451}" type="presParOf" srcId="{786308C4-26D0-4D39-9140-9CA30662FABA}" destId="{AB7839B9-6442-42B9-B360-9B0C15EF3696}" srcOrd="0" destOrd="0" presId="urn:microsoft.com/office/officeart/2008/layout/HexagonCluster"/>
    <dgm:cxn modelId="{80565349-73E5-4A66-BFAF-9C1CDE86A53D}" type="presParOf" srcId="{64ACB0CD-A1BB-4881-8C24-FBB3C20D3F6A}" destId="{306373E7-9C6B-45E6-ADAA-B360E61F5726}" srcOrd="7" destOrd="0" presId="urn:microsoft.com/office/officeart/2008/layout/HexagonCluster"/>
    <dgm:cxn modelId="{F51BA4A8-D1F4-4787-91A7-B32F7AB4E625}" type="presParOf" srcId="{306373E7-9C6B-45E6-ADAA-B360E61F5726}" destId="{5EEECE6E-C7EC-418E-B09A-126F6BB2960E}" srcOrd="0" destOrd="0" presId="urn:microsoft.com/office/officeart/2008/layout/HexagonCluster"/>
    <dgm:cxn modelId="{1EC6BE2A-BE46-44A7-A7DB-5CD85462E199}" type="presParOf" srcId="{64ACB0CD-A1BB-4881-8C24-FBB3C20D3F6A}" destId="{F2B73B72-E606-43CE-8161-EED072BC0AA1}" srcOrd="8" destOrd="0" presId="urn:microsoft.com/office/officeart/2008/layout/HexagonCluster"/>
    <dgm:cxn modelId="{F4A27E88-99B8-4183-BCD1-A0F1EB224E48}" type="presParOf" srcId="{F2B73B72-E606-43CE-8161-EED072BC0AA1}" destId="{FF69B9B9-708D-46D7-84BC-9D8DD61D8E16}" srcOrd="0" destOrd="0" presId="urn:microsoft.com/office/officeart/2008/layout/HexagonCluster"/>
    <dgm:cxn modelId="{73C17C43-38BB-4EFF-A203-372F7BED4401}" type="presParOf" srcId="{64ACB0CD-A1BB-4881-8C24-FBB3C20D3F6A}" destId="{84277047-6728-42C7-A3B7-027D56A8AC4B}" srcOrd="9" destOrd="0" presId="urn:microsoft.com/office/officeart/2008/layout/HexagonCluster"/>
    <dgm:cxn modelId="{00347717-C81F-4B5F-BBEC-0A8FE9651744}" type="presParOf" srcId="{84277047-6728-42C7-A3B7-027D56A8AC4B}" destId="{7803D6CB-4B8E-4F46-9D7F-D13E8A75E859}" srcOrd="0" destOrd="0" presId="urn:microsoft.com/office/officeart/2008/layout/HexagonCluster"/>
    <dgm:cxn modelId="{6024479C-9B4D-479D-88A1-BD79D83F616D}" type="presParOf" srcId="{64ACB0CD-A1BB-4881-8C24-FBB3C20D3F6A}" destId="{C6AB51D2-A9DC-4CA8-950D-6F8161207BBF}" srcOrd="10" destOrd="0" presId="urn:microsoft.com/office/officeart/2008/layout/HexagonCluster"/>
    <dgm:cxn modelId="{9909F99B-E439-49F3-B432-B86D5129B670}" type="presParOf" srcId="{C6AB51D2-A9DC-4CA8-950D-6F8161207BBF}" destId="{87310347-F750-4DF7-94E6-D91157B2FCF7}" srcOrd="0" destOrd="0" presId="urn:microsoft.com/office/officeart/2008/layout/HexagonCluster"/>
    <dgm:cxn modelId="{2ED14047-F91D-422E-9D98-7E8D90116130}" type="presParOf" srcId="{64ACB0CD-A1BB-4881-8C24-FBB3C20D3F6A}" destId="{226B3A37-4853-4816-9FC4-C6819A0C052C}" srcOrd="11" destOrd="0" presId="urn:microsoft.com/office/officeart/2008/layout/HexagonCluster"/>
    <dgm:cxn modelId="{729A9B2A-E79D-4296-A87A-737D62259481}" type="presParOf" srcId="{226B3A37-4853-4816-9FC4-C6819A0C052C}" destId="{94617FA0-E729-4FF3-B823-933F601252CC}" srcOrd="0" destOrd="0" presId="urn:microsoft.com/office/officeart/2008/layout/HexagonCluster"/>
    <dgm:cxn modelId="{72A61ED1-CD75-48DA-845F-EAD0C984CD8E}" type="presParOf" srcId="{64ACB0CD-A1BB-4881-8C24-FBB3C20D3F6A}" destId="{BA4C7E0F-11F1-4A50-B12E-077FDEC4D8BB}" srcOrd="12" destOrd="0" presId="urn:microsoft.com/office/officeart/2008/layout/HexagonCluster"/>
    <dgm:cxn modelId="{4B035571-8A56-4B63-B825-1ACE1CB1A553}" type="presParOf" srcId="{BA4C7E0F-11F1-4A50-B12E-077FDEC4D8BB}" destId="{0CACC760-FC1E-49FE-B8BA-41EC8CD4C18D}" srcOrd="0" destOrd="0" presId="urn:microsoft.com/office/officeart/2008/layout/HexagonCluster"/>
    <dgm:cxn modelId="{4551352A-F2BB-4303-B4C7-D13B434D16AC}" type="presParOf" srcId="{64ACB0CD-A1BB-4881-8C24-FBB3C20D3F6A}" destId="{B6665E4E-F262-4AE2-BD60-CFEBD8E9A2BB}" srcOrd="13" destOrd="0" presId="urn:microsoft.com/office/officeart/2008/layout/HexagonCluster"/>
    <dgm:cxn modelId="{7B0AB01F-F854-47D4-A347-12A0BE696F6D}" type="presParOf" srcId="{B6665E4E-F262-4AE2-BD60-CFEBD8E9A2BB}" destId="{5DC645DB-6D4C-404E-B27E-B320CACB6E24}" srcOrd="0" destOrd="0" presId="urn:microsoft.com/office/officeart/2008/layout/HexagonCluster"/>
    <dgm:cxn modelId="{8ECA803C-9FD5-4221-B2FA-8F22851197F0}" type="presParOf" srcId="{64ACB0CD-A1BB-4881-8C24-FBB3C20D3F6A}" destId="{62B0097F-A98B-4141-80D4-E55396CA9879}" srcOrd="14" destOrd="0" presId="urn:microsoft.com/office/officeart/2008/layout/HexagonCluster"/>
    <dgm:cxn modelId="{5F1FA6A1-DFB0-47CE-841E-B545190EC8AA}" type="presParOf" srcId="{62B0097F-A98B-4141-80D4-E55396CA9879}" destId="{DDAA52BB-3EA8-444E-A0CF-C78B3942A095}" srcOrd="0" destOrd="0" presId="urn:microsoft.com/office/officeart/2008/layout/HexagonCluster"/>
    <dgm:cxn modelId="{A07DC00B-8F26-42A6-8750-8636CCED9195}" type="presParOf" srcId="{64ACB0CD-A1BB-4881-8C24-FBB3C20D3F6A}" destId="{9EE97D9F-6395-4D31-A86A-25ADAD421330}" srcOrd="15" destOrd="0" presId="urn:microsoft.com/office/officeart/2008/layout/HexagonCluster"/>
    <dgm:cxn modelId="{114D2DA1-F381-400E-B5E9-30C660983AC3}" type="presParOf" srcId="{9EE97D9F-6395-4D31-A86A-25ADAD421330}" destId="{BD04D90C-1E0C-4431-845E-04790C920CD2}" srcOrd="0" destOrd="0" presId="urn:microsoft.com/office/officeart/2008/layout/HexagonCluster"/>
    <dgm:cxn modelId="{74BE9BBF-3C94-448D-8CB4-913A10AABF2F}" type="presParOf" srcId="{64ACB0CD-A1BB-4881-8C24-FBB3C20D3F6A}" destId="{CCE73E07-DCA6-414C-A25D-6D6B18948537}" srcOrd="16" destOrd="0" presId="urn:microsoft.com/office/officeart/2008/layout/HexagonCluster"/>
    <dgm:cxn modelId="{6EA68CF9-6AB4-470E-A2A4-1A465237DABA}" type="presParOf" srcId="{CCE73E07-DCA6-414C-A25D-6D6B18948537}" destId="{75C8C858-D736-487A-AE25-2D4356CD9C68}" srcOrd="0" destOrd="0" presId="urn:microsoft.com/office/officeart/2008/layout/HexagonCluster"/>
    <dgm:cxn modelId="{8A396EC5-92CB-4704-ADA8-88AABA54606E}" type="presParOf" srcId="{64ACB0CD-A1BB-4881-8C24-FBB3C20D3F6A}" destId="{64A6054D-44E3-47F0-B524-2091C1AE6CA2}" srcOrd="17" destOrd="0" presId="urn:microsoft.com/office/officeart/2008/layout/HexagonCluster"/>
    <dgm:cxn modelId="{38EBB49B-8F8A-4CB5-99DD-B26BE8CC8313}" type="presParOf" srcId="{64A6054D-44E3-47F0-B524-2091C1AE6CA2}" destId="{AA0308C1-6387-4106-B347-4676741DB012}" srcOrd="0" destOrd="0" presId="urn:microsoft.com/office/officeart/2008/layout/HexagonCluster"/>
    <dgm:cxn modelId="{CCF0253A-1712-4CF5-B90B-0592BF6C5CAC}" type="presParOf" srcId="{64ACB0CD-A1BB-4881-8C24-FBB3C20D3F6A}" destId="{A558959C-8226-44E1-8DC1-FCD7275496AA}" srcOrd="18" destOrd="0" presId="urn:microsoft.com/office/officeart/2008/layout/HexagonCluster"/>
    <dgm:cxn modelId="{691B9DB7-2475-41CC-8B1E-FB03BF36CD7E}" type="presParOf" srcId="{A558959C-8226-44E1-8DC1-FCD7275496AA}" destId="{4B959885-A21B-40E8-82EF-48ED27C4285D}" srcOrd="0" destOrd="0" presId="urn:microsoft.com/office/officeart/2008/layout/HexagonCluster"/>
    <dgm:cxn modelId="{F8A3ED63-752E-45E1-B927-E3BCF091F339}" type="presParOf" srcId="{64ACB0CD-A1BB-4881-8C24-FBB3C20D3F6A}" destId="{793FC42A-0D90-43FD-87B9-0F3C78491E93}" srcOrd="19" destOrd="0" presId="urn:microsoft.com/office/officeart/2008/layout/HexagonCluster"/>
    <dgm:cxn modelId="{B1CE454F-FF93-4DE7-8E71-4A4D37772F6C}" type="presParOf" srcId="{793FC42A-0D90-43FD-87B9-0F3C78491E93}" destId="{E3E332ED-6A2F-4B28-BE2B-2B08EAA7F2CF}" srcOrd="0" destOrd="0" presId="urn:microsoft.com/office/officeart/2008/layout/HexagonCluster"/>
    <dgm:cxn modelId="{C6927BFE-534C-4466-BCCC-D8FC4083CF5D}" type="presParOf" srcId="{64ACB0CD-A1BB-4881-8C24-FBB3C20D3F6A}" destId="{F2C20A23-6C5B-4F99-9B01-99C77901CA22}" srcOrd="20" destOrd="0" presId="urn:microsoft.com/office/officeart/2008/layout/HexagonCluster"/>
    <dgm:cxn modelId="{E202A80B-B090-4D05-ADF6-15AD817291B2}" type="presParOf" srcId="{F2C20A23-6C5B-4F99-9B01-99C77901CA22}" destId="{04C892FE-1ADE-477E-944A-CA5DF37D5EA3}" srcOrd="0" destOrd="0" presId="urn:microsoft.com/office/officeart/2008/layout/HexagonCluster"/>
    <dgm:cxn modelId="{CC8415F8-2235-4BA8-B539-3140F99487BE}" type="presParOf" srcId="{64ACB0CD-A1BB-4881-8C24-FBB3C20D3F6A}" destId="{DED332E4-1B05-4F19-BE0C-426675B4EE00}" srcOrd="21" destOrd="0" presId="urn:microsoft.com/office/officeart/2008/layout/HexagonCluster"/>
    <dgm:cxn modelId="{8F9EFA2A-04B6-4D4A-A8F6-1713CF695E39}" type="presParOf" srcId="{DED332E4-1B05-4F19-BE0C-426675B4EE00}" destId="{893E263C-583E-4BEA-9A7D-D1AFA577122E}" srcOrd="0" destOrd="0" presId="urn:microsoft.com/office/officeart/2008/layout/HexagonCluster"/>
    <dgm:cxn modelId="{21D405CE-D3DC-4285-9C8A-16FD9B30C158}" type="presParOf" srcId="{64ACB0CD-A1BB-4881-8C24-FBB3C20D3F6A}" destId="{75A0A24B-B59A-413C-BA0D-7587C299B305}" srcOrd="22" destOrd="0" presId="urn:microsoft.com/office/officeart/2008/layout/HexagonCluster"/>
    <dgm:cxn modelId="{3EF6DF46-5011-4EC4-B82E-0973D56D8BBB}" type="presParOf" srcId="{75A0A24B-B59A-413C-BA0D-7587C299B305}" destId="{9B67C587-189B-475E-891B-3FEE366D6816}" srcOrd="0" destOrd="0" presId="urn:microsoft.com/office/officeart/2008/layout/HexagonCluster"/>
    <dgm:cxn modelId="{26A96AE9-F9FD-4395-9B81-B0E088E6490F}" type="presParOf" srcId="{64ACB0CD-A1BB-4881-8C24-FBB3C20D3F6A}" destId="{A999863C-1692-405A-B8FC-6261EF6F4EFB}" srcOrd="23" destOrd="0" presId="urn:microsoft.com/office/officeart/2008/layout/HexagonCluster"/>
    <dgm:cxn modelId="{882663E3-2739-4B19-83AE-261EAB58D8AB}" type="presParOf" srcId="{A999863C-1692-405A-B8FC-6261EF6F4EFB}" destId="{D3584B94-2353-4EC9-8E4F-CBF9F00CA3A3}" srcOrd="0" destOrd="0" presId="urn:microsoft.com/office/officeart/2008/layout/HexagonCluster"/>
    <dgm:cxn modelId="{85B7FA23-FA6F-4DA1-846F-10EAA81AC7BF}" type="presParOf" srcId="{64ACB0CD-A1BB-4881-8C24-FBB3C20D3F6A}" destId="{088DD9CA-A6F3-4A6D-A41F-116363CA1C7C}" srcOrd="24" destOrd="0" presId="urn:microsoft.com/office/officeart/2008/layout/HexagonCluster"/>
    <dgm:cxn modelId="{DD468E37-A80B-41A8-9C62-B2F7CACD4355}" type="presParOf" srcId="{088DD9CA-A6F3-4A6D-A41F-116363CA1C7C}" destId="{2C4FB49E-3740-4E3E-B35B-A3ECE9840F56}" srcOrd="0" destOrd="0" presId="urn:microsoft.com/office/officeart/2008/layout/HexagonCluster"/>
    <dgm:cxn modelId="{8170C5C6-C63D-4BBF-8DB1-662BA9792766}" type="presParOf" srcId="{64ACB0CD-A1BB-4881-8C24-FBB3C20D3F6A}" destId="{3325F656-48F7-448B-84C0-EDF814E5A09F}" srcOrd="25" destOrd="0" presId="urn:microsoft.com/office/officeart/2008/layout/HexagonCluster"/>
    <dgm:cxn modelId="{32AA3B23-6A3D-497E-90A2-A2C2FD3D8C28}" type="presParOf" srcId="{3325F656-48F7-448B-84C0-EDF814E5A09F}" destId="{6A494592-EC67-408A-9CB0-C65F6FD1D28B}" srcOrd="0" destOrd="0" presId="urn:microsoft.com/office/officeart/2008/layout/HexagonCluster"/>
    <dgm:cxn modelId="{2BD42555-4FD8-4804-B747-0823781DE587}" type="presParOf" srcId="{64ACB0CD-A1BB-4881-8C24-FBB3C20D3F6A}" destId="{67BA3490-9449-40A8-891E-247122F6C686}" srcOrd="26" destOrd="0" presId="urn:microsoft.com/office/officeart/2008/layout/HexagonCluster"/>
    <dgm:cxn modelId="{2B543D6C-BBA5-4882-807D-6812B2399F54}" type="presParOf" srcId="{67BA3490-9449-40A8-891E-247122F6C686}" destId="{BAA549DA-005A-4EFD-8F71-7852C26A071A}" srcOrd="0" destOrd="0" presId="urn:microsoft.com/office/officeart/2008/layout/HexagonCluster"/>
    <dgm:cxn modelId="{95DE3452-2F25-46E5-8EB5-D8C88B247384}" type="presParOf" srcId="{64ACB0CD-A1BB-4881-8C24-FBB3C20D3F6A}" destId="{17B38C51-8756-4B82-B98F-C8C2E876585E}" srcOrd="27" destOrd="0" presId="urn:microsoft.com/office/officeart/2008/layout/HexagonCluster"/>
    <dgm:cxn modelId="{3B91A649-40F1-48BF-BC5F-6A87C6160F80}" type="presParOf" srcId="{17B38C51-8756-4B82-B98F-C8C2E876585E}" destId="{33F8425E-1C47-436F-A656-B91DA6838170}" srcOrd="0" destOrd="0" presId="urn:microsoft.com/office/officeart/2008/layout/HexagonCluster"/>
    <dgm:cxn modelId="{83D16DE7-D368-45B8-8ECA-658351CB4EA3}" type="presParOf" srcId="{64ACB0CD-A1BB-4881-8C24-FBB3C20D3F6A}" destId="{BB194CF3-447F-468F-AA58-B7A5708EEA53}" srcOrd="28" destOrd="0" presId="urn:microsoft.com/office/officeart/2008/layout/HexagonCluster"/>
    <dgm:cxn modelId="{D3D757D4-D605-4664-9DDE-3136D43F66BA}" type="presParOf" srcId="{BB194CF3-447F-468F-AA58-B7A5708EEA53}" destId="{99603F6B-22E7-4B4E-9C43-93571F817400}" srcOrd="0" destOrd="0" presId="urn:microsoft.com/office/officeart/2008/layout/HexagonCluster"/>
    <dgm:cxn modelId="{099063D0-1C81-4DD9-BD87-48F9667FC29B}" type="presParOf" srcId="{64ACB0CD-A1BB-4881-8C24-FBB3C20D3F6A}" destId="{7EB946AA-A6D6-4B49-8D4E-702328AF714D}" srcOrd="29" destOrd="0" presId="urn:microsoft.com/office/officeart/2008/layout/HexagonCluster"/>
    <dgm:cxn modelId="{0B85921C-B287-411B-8085-88FB1F061351}" type="presParOf" srcId="{7EB946AA-A6D6-4B49-8D4E-702328AF714D}" destId="{09F00B91-C2D3-4A98-8E51-CCF3C6AC18AC}" srcOrd="0" destOrd="0" presId="urn:microsoft.com/office/officeart/2008/layout/HexagonCluster"/>
    <dgm:cxn modelId="{F2B8BF0E-4D2F-4701-8978-83F3BFB92388}" type="presParOf" srcId="{64ACB0CD-A1BB-4881-8C24-FBB3C20D3F6A}" destId="{FAB9DA6C-BB1A-4BF5-A10F-2B924A6FC5A3}" srcOrd="30" destOrd="0" presId="urn:microsoft.com/office/officeart/2008/layout/HexagonCluster"/>
    <dgm:cxn modelId="{262F23A0-9D7C-4BB4-B535-D50A143BE6EE}" type="presParOf" srcId="{FAB9DA6C-BB1A-4BF5-A10F-2B924A6FC5A3}" destId="{AFFDF03A-BC6E-4B15-8136-E72AE025FAF5}" srcOrd="0" destOrd="0" presId="urn:microsoft.com/office/officeart/2008/layout/HexagonCluster"/>
    <dgm:cxn modelId="{1E8B2347-EC90-4E66-A98E-3471F24A742C}" type="presParOf" srcId="{64ACB0CD-A1BB-4881-8C24-FBB3C20D3F6A}" destId="{AF994F88-0B8F-4853-B4F9-E8CBC657A62D}" srcOrd="31" destOrd="0" presId="urn:microsoft.com/office/officeart/2008/layout/HexagonCluster"/>
    <dgm:cxn modelId="{67D3AA22-9D51-4C13-8C51-7CA3998044A7}" type="presParOf" srcId="{AF994F88-0B8F-4853-B4F9-E8CBC657A62D}" destId="{2A1E2AC1-5A5E-4A1D-983F-04897FD7A510}" srcOrd="0" destOrd="0" presId="urn:microsoft.com/office/officeart/2008/layout/HexagonCluster"/>
    <dgm:cxn modelId="{C8F67ED3-0B04-4719-AA14-3627015CFFA7}" type="presParOf" srcId="{64ACB0CD-A1BB-4881-8C24-FBB3C20D3F6A}" destId="{2B514FAE-80A9-40CB-BC49-31EC99BDFC33}" srcOrd="32" destOrd="0" presId="urn:microsoft.com/office/officeart/2008/layout/HexagonCluster"/>
    <dgm:cxn modelId="{3B7AA008-3FEE-4E54-8AB9-20CBC1A7A0B5}" type="presParOf" srcId="{2B514FAE-80A9-40CB-BC49-31EC99BDFC33}" destId="{2C8763F2-21F3-44CE-B5B2-A19E8A38F2B0}" srcOrd="0" destOrd="0" presId="urn:microsoft.com/office/officeart/2008/layout/HexagonCluster"/>
    <dgm:cxn modelId="{20AB7E68-FB92-4E43-BFDD-AECA20DF68B5}" type="presParOf" srcId="{64ACB0CD-A1BB-4881-8C24-FBB3C20D3F6A}" destId="{05C62F7D-B5A9-40A6-9339-79AF147FF2CD}" srcOrd="33" destOrd="0" presId="urn:microsoft.com/office/officeart/2008/layout/HexagonCluster"/>
    <dgm:cxn modelId="{E95150CB-B5B2-4ECB-8572-CD0521D71C9D}" type="presParOf" srcId="{05C62F7D-B5A9-40A6-9339-79AF147FF2CD}" destId="{D7B6EF84-5CC2-40B4-A963-BDED6B37C865}" srcOrd="0" destOrd="0" presId="urn:microsoft.com/office/officeart/2008/layout/HexagonCluster"/>
    <dgm:cxn modelId="{9BB3909A-1B37-4624-81F9-9B82BFC38515}" type="presParOf" srcId="{64ACB0CD-A1BB-4881-8C24-FBB3C20D3F6A}" destId="{A04AE9D7-D4D5-41C0-BAE3-82AC03374AAF}" srcOrd="34" destOrd="0" presId="urn:microsoft.com/office/officeart/2008/layout/HexagonCluster"/>
    <dgm:cxn modelId="{7FE1B5B3-E893-4CDD-93C6-10218F0A758E}" type="presParOf" srcId="{A04AE9D7-D4D5-41C0-BAE3-82AC03374AAF}" destId="{B7E6E43F-CAF2-4E73-AFC4-04D1B1174F26}" srcOrd="0" destOrd="0" presId="urn:microsoft.com/office/officeart/2008/layout/HexagonCluster"/>
    <dgm:cxn modelId="{266FACE6-69BE-4F4B-A573-E7E16DD0408F}" type="presParOf" srcId="{64ACB0CD-A1BB-4881-8C24-FBB3C20D3F6A}" destId="{986A45CB-7189-447D-82D7-BC939A4A80F8}" srcOrd="35" destOrd="0" presId="urn:microsoft.com/office/officeart/2008/layout/HexagonCluster"/>
    <dgm:cxn modelId="{D746D7E7-4B5B-474B-B8EA-13A94E1724F2}" type="presParOf" srcId="{986A45CB-7189-447D-82D7-BC939A4A80F8}" destId="{FC265BD7-1ABA-467C-9F6C-1B90AD1AA5B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FFD653-2EA1-4E32-8D63-70628DE14EFC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A9EAF5-8217-400A-92A7-53E8DCB19947}">
      <dgm:prSet phldrT="[Text]" custT="1"/>
      <dgm:spPr>
        <a:solidFill>
          <a:schemeClr val="tx2"/>
        </a:solidFill>
      </dgm:spPr>
      <dgm:t>
        <a:bodyPr/>
        <a:lstStyle/>
        <a:p>
          <a:r>
            <a:rPr lang="de-DE" sz="1400" b="1" dirty="0">
              <a:latin typeface="Arial Narrow" panose="020B0606020202030204" pitchFamily="34" charset="0"/>
            </a:rPr>
            <a:t>Tal und Einsamkeit</a:t>
          </a:r>
        </a:p>
      </dgm:t>
    </dgm:pt>
    <dgm:pt modelId="{1EF2E963-CB85-4810-AA5C-84D94086B257}" type="parTrans" cxnId="{F6F84FDC-60A4-41A3-8C7A-1F27FD6C7D2A}">
      <dgm:prSet/>
      <dgm:spPr/>
      <dgm:t>
        <a:bodyPr/>
        <a:lstStyle/>
        <a:p>
          <a:endParaRPr lang="de-DE"/>
        </a:p>
      </dgm:t>
    </dgm:pt>
    <dgm:pt modelId="{104FFEA7-1E7B-498F-A95C-C2C1CBA42E8E}" type="sibTrans" cxnId="{F6F84FDC-60A4-41A3-8C7A-1F27FD6C7D2A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25E49556-8676-4EF4-8B14-CE8A5AB89A40}">
      <dgm:prSet phldrT="[Text]" custT="1"/>
      <dgm:spPr/>
      <dgm:t>
        <a:bodyPr/>
        <a:lstStyle/>
        <a:p>
          <a:r>
            <a:rPr lang="de-DE" sz="1400" b="1" dirty="0">
              <a:latin typeface="Arial Narrow" panose="020B0606020202030204" pitchFamily="34" charset="0"/>
            </a:rPr>
            <a:t>Wasserbau</a:t>
          </a:r>
          <a:br>
            <a:rPr lang="de-DE" sz="1400" b="1" dirty="0">
              <a:latin typeface="Arial Narrow" panose="020B0606020202030204" pitchFamily="34" charset="0"/>
            </a:rPr>
          </a:br>
          <a:r>
            <a:rPr lang="de-DE" sz="1400" b="1" dirty="0">
              <a:latin typeface="Arial Narrow" panose="020B0606020202030204" pitchFamily="34" charset="0"/>
            </a:rPr>
            <a:t>-</a:t>
          </a:r>
          <a:r>
            <a:rPr lang="de-DE" sz="1400" b="1" dirty="0" err="1">
              <a:latin typeface="Arial Narrow" panose="020B0606020202030204" pitchFamily="34" charset="0"/>
            </a:rPr>
            <a:t>liches</a:t>
          </a:r>
          <a:r>
            <a:rPr lang="de-DE" sz="1400" b="1" dirty="0">
              <a:latin typeface="Arial Narrow" panose="020B0606020202030204" pitchFamily="34" charset="0"/>
            </a:rPr>
            <a:t> System</a:t>
          </a:r>
        </a:p>
      </dgm:t>
    </dgm:pt>
    <dgm:pt modelId="{DFF29361-83C4-425D-A733-C3C72EF677E2}" type="parTrans" cxnId="{F79C945C-D3F8-4F45-87B4-C77FEC7BC05A}">
      <dgm:prSet/>
      <dgm:spPr/>
      <dgm:t>
        <a:bodyPr/>
        <a:lstStyle/>
        <a:p>
          <a:endParaRPr lang="de-DE"/>
        </a:p>
      </dgm:t>
    </dgm:pt>
    <dgm:pt modelId="{FE83DFFF-5087-4E0F-8175-64D00574DB63}" type="sibTrans" cxnId="{F79C945C-D3F8-4F45-87B4-C77FEC7BC05A}">
      <dgm:prSet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A4472A3D-9E13-45F7-914F-0D9857255692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de-DE" sz="1400" b="1" dirty="0">
              <a:latin typeface="Arial Narrow" panose="020B0606020202030204" pitchFamily="34" charset="0"/>
            </a:rPr>
            <a:t>Spezielle </a:t>
          </a:r>
          <a:r>
            <a:rPr lang="de-DE" sz="1400" b="1" dirty="0" err="1">
              <a:latin typeface="Arial Narrow" panose="020B0606020202030204" pitchFamily="34" charset="0"/>
            </a:rPr>
            <a:t>Anbaufor-men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E9417935-668F-49B8-878C-72684DDB3CC2}" type="parTrans" cxnId="{34F7B6C9-62CC-4340-9974-5F6FC6CEC0F1}">
      <dgm:prSet/>
      <dgm:spPr/>
      <dgm:t>
        <a:bodyPr/>
        <a:lstStyle/>
        <a:p>
          <a:endParaRPr lang="de-DE"/>
        </a:p>
      </dgm:t>
    </dgm:pt>
    <dgm:pt modelId="{BA4EEF4C-17BE-4DD4-A5D1-EC0DAE067D2D}" type="sibTrans" cxnId="{34F7B6C9-62CC-4340-9974-5F6FC6CEC0F1}">
      <dgm:prSet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45EB5501-B56D-4F5F-91D1-6E83A52992EE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-DE" sz="1400" b="1" dirty="0">
              <a:latin typeface="Arial Narrow" panose="020B0606020202030204" pitchFamily="34" charset="0"/>
            </a:rPr>
            <a:t>Fisch-, Schafzucht</a:t>
          </a:r>
        </a:p>
      </dgm:t>
    </dgm:pt>
    <dgm:pt modelId="{EBE90C58-418F-4EBC-9EF7-4970B826ECF6}" type="parTrans" cxnId="{1C1EDA77-1F04-4736-A0DE-43C9AADC29E5}">
      <dgm:prSet/>
      <dgm:spPr/>
      <dgm:t>
        <a:bodyPr/>
        <a:lstStyle/>
        <a:p>
          <a:endParaRPr lang="de-DE"/>
        </a:p>
      </dgm:t>
    </dgm:pt>
    <dgm:pt modelId="{E5FE67B7-6695-4495-B6DD-FF9F1B42C059}" type="sibTrans" cxnId="{1C1EDA77-1F04-4736-A0DE-43C9AADC29E5}">
      <dgm:prSet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9C4C6E19-94F6-4E4A-BC5E-51BA9A67B8CE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de-DE" sz="1400" b="1" dirty="0">
              <a:latin typeface="Arial Narrow" panose="020B0606020202030204" pitchFamily="34" charset="0"/>
            </a:rPr>
            <a:t>Handels-straßen, Stadthöfe</a:t>
          </a:r>
        </a:p>
      </dgm:t>
    </dgm:pt>
    <dgm:pt modelId="{57B2E162-E7FB-42CE-8B54-4CBD1C71C0E4}" type="parTrans" cxnId="{9B5CF5CA-DD82-4280-8DC0-5DE1BEC6EF98}">
      <dgm:prSet/>
      <dgm:spPr/>
      <dgm:t>
        <a:bodyPr/>
        <a:lstStyle/>
        <a:p>
          <a:endParaRPr lang="de-DE"/>
        </a:p>
      </dgm:t>
    </dgm:pt>
    <dgm:pt modelId="{92A37C9F-F508-48DC-8125-2FA1A6445213}" type="sibTrans" cxnId="{9B5CF5CA-DD82-4280-8DC0-5DE1BEC6EF98}">
      <dgm:prSet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7D5EBF08-FFD4-4915-8A39-4D291E12E512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1400" b="1" dirty="0">
              <a:latin typeface="Arial Narrow" panose="020B0606020202030204" pitchFamily="34" charset="0"/>
            </a:rPr>
            <a:t>Wallfahrts-</a:t>
          </a:r>
          <a:br>
            <a:rPr lang="de-DE" sz="1400" b="1" dirty="0">
              <a:latin typeface="Arial Narrow" panose="020B0606020202030204" pitchFamily="34" charset="0"/>
            </a:rPr>
          </a:br>
          <a:r>
            <a:rPr lang="de-DE" sz="1400" b="1" dirty="0" err="1">
              <a:latin typeface="Arial Narrow" panose="020B0606020202030204" pitchFamily="34" charset="0"/>
            </a:rPr>
            <a:t>kirchen</a:t>
          </a:r>
          <a:r>
            <a:rPr lang="de-DE" sz="1400" b="1" dirty="0">
              <a:latin typeface="Arial Narrow" panose="020B0606020202030204" pitchFamily="34" charset="0"/>
            </a:rPr>
            <a:t>, -wege</a:t>
          </a:r>
        </a:p>
      </dgm:t>
    </dgm:pt>
    <dgm:pt modelId="{622B4C9F-0B76-4962-86A2-D586A239A02F}" type="parTrans" cxnId="{F305A39C-63DD-43A8-BD98-3E92BF8ECBBD}">
      <dgm:prSet/>
      <dgm:spPr/>
      <dgm:t>
        <a:bodyPr/>
        <a:lstStyle/>
        <a:p>
          <a:endParaRPr lang="de-DE"/>
        </a:p>
      </dgm:t>
    </dgm:pt>
    <dgm:pt modelId="{0C2948A4-DF83-4031-BCC8-5FE4E6AEFFA3}" type="sibTrans" cxnId="{F305A39C-63DD-43A8-BD98-3E92BF8ECBBD}">
      <dgm:prSet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1E590B12-1558-4586-B1B4-75CEE58C7BF2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DE" sz="1400" b="1" dirty="0" err="1">
              <a:latin typeface="Arial Narrow" panose="020B0606020202030204" pitchFamily="34" charset="0"/>
            </a:rPr>
            <a:t>Grangien</a:t>
          </a:r>
          <a:r>
            <a:rPr lang="de-DE" sz="1400" b="1" dirty="0">
              <a:latin typeface="Arial Narrow" panose="020B0606020202030204" pitchFamily="34" charset="0"/>
            </a:rPr>
            <a:t>-</a:t>
          </a:r>
          <a:br>
            <a:rPr lang="de-DE" sz="1400" b="1" dirty="0">
              <a:latin typeface="Arial Narrow" panose="020B0606020202030204" pitchFamily="34" charset="0"/>
            </a:rPr>
          </a:br>
          <a:r>
            <a:rPr lang="de-DE" sz="1400" b="1" dirty="0" err="1">
              <a:latin typeface="Arial Narrow" panose="020B0606020202030204" pitchFamily="34" charset="0"/>
            </a:rPr>
            <a:t>wirtschaft</a:t>
          </a:r>
          <a:endParaRPr lang="de-DE" sz="1400" b="1" dirty="0">
            <a:latin typeface="Arial Narrow" panose="020B0606020202030204" pitchFamily="34" charset="0"/>
          </a:endParaRPr>
        </a:p>
      </dgm:t>
    </dgm:pt>
    <dgm:pt modelId="{A4EFD424-0B33-402E-817B-8DEE1D7AF038}" type="parTrans" cxnId="{B8228842-3C73-4C78-A8D1-5F17CAB143F0}">
      <dgm:prSet/>
      <dgm:spPr/>
      <dgm:t>
        <a:bodyPr/>
        <a:lstStyle/>
        <a:p>
          <a:endParaRPr lang="de-DE"/>
        </a:p>
      </dgm:t>
    </dgm:pt>
    <dgm:pt modelId="{72B953C1-17E3-4043-A2E9-0916509957DB}" type="sibTrans" cxnId="{B8228842-3C73-4C78-A8D1-5F17CAB143F0}">
      <dgm:prSet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77C12034-6363-42FC-9FDA-DEE69E7BAB33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1200" b="1" dirty="0">
              <a:latin typeface="Arial Narrow" panose="020B0606020202030204" pitchFamily="34" charset="0"/>
            </a:rPr>
            <a:t>Kulturland-</a:t>
          </a:r>
          <a:r>
            <a:rPr lang="de-DE" sz="1200" b="1" dirty="0" err="1">
              <a:latin typeface="Arial Narrow" panose="020B0606020202030204" pitchFamily="34" charset="0"/>
            </a:rPr>
            <a:t>schaft</a:t>
          </a:r>
          <a:r>
            <a:rPr lang="de-DE" sz="1200" b="1" dirty="0">
              <a:latin typeface="Arial Narrow" panose="020B0606020202030204" pitchFamily="34" charset="0"/>
            </a:rPr>
            <a:t> = vom Menschen bearbeitete Naturland-</a:t>
          </a:r>
          <a:r>
            <a:rPr lang="de-DE" sz="1200" b="1" dirty="0" err="1">
              <a:latin typeface="Arial Narrow" panose="020B0606020202030204" pitchFamily="34" charset="0"/>
            </a:rPr>
            <a:t>schaft</a:t>
          </a:r>
          <a:endParaRPr lang="de-DE" sz="1200" b="1" dirty="0">
            <a:latin typeface="Arial Narrow" panose="020B0606020202030204" pitchFamily="34" charset="0"/>
          </a:endParaRPr>
        </a:p>
      </dgm:t>
    </dgm:pt>
    <dgm:pt modelId="{5ABC9A68-4BD3-4F83-A3EA-F37D6B083F64}" type="parTrans" cxnId="{2F0FF880-17F4-472A-BF86-EA407555620A}">
      <dgm:prSet/>
      <dgm:spPr/>
      <dgm:t>
        <a:bodyPr/>
        <a:lstStyle/>
        <a:p>
          <a:endParaRPr lang="de-DE"/>
        </a:p>
      </dgm:t>
    </dgm:pt>
    <dgm:pt modelId="{8577CCD9-851B-4841-AE58-00CEA78B85DE}" type="sibTrans" cxnId="{2F0FF880-17F4-472A-BF86-EA407555620A}">
      <dgm:prSet/>
      <dgm:spPr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B14ADDE5-B0F5-49A2-8049-EB90A19F0DCA}">
      <dgm:prSet phldrT="[Text]" custT="1"/>
      <dgm:spPr>
        <a:solidFill>
          <a:schemeClr val="tx2"/>
        </a:solidFill>
      </dgm:spPr>
      <dgm:t>
        <a:bodyPr/>
        <a:lstStyle/>
        <a:p>
          <a:r>
            <a:rPr lang="de-DE" sz="1200" b="1" dirty="0">
              <a:latin typeface="Arial Narrow" panose="020B0606020202030204" pitchFamily="34" charset="0"/>
            </a:rPr>
            <a:t>Klosterland-</a:t>
          </a:r>
          <a:r>
            <a:rPr lang="de-DE" sz="1200" b="1" dirty="0" err="1">
              <a:latin typeface="Arial Narrow" panose="020B0606020202030204" pitchFamily="34" charset="0"/>
            </a:rPr>
            <a:t>schaft</a:t>
          </a:r>
          <a:r>
            <a:rPr lang="de-DE" sz="1200" b="1" dirty="0">
              <a:latin typeface="Arial Narrow" panose="020B0606020202030204" pitchFamily="34" charset="0"/>
            </a:rPr>
            <a:t> als europäischer Landschafts-typus / Netzwerk</a:t>
          </a:r>
        </a:p>
      </dgm:t>
    </dgm:pt>
    <dgm:pt modelId="{52D366D4-FDBA-480F-9C5F-28F2440BEFE9}" type="parTrans" cxnId="{47CB7FFF-6A77-4492-B899-0F5D05F6A96D}">
      <dgm:prSet/>
      <dgm:spPr/>
      <dgm:t>
        <a:bodyPr/>
        <a:lstStyle/>
        <a:p>
          <a:endParaRPr lang="de-DE"/>
        </a:p>
      </dgm:t>
    </dgm:pt>
    <dgm:pt modelId="{8772C759-B7CD-4530-8D36-9C593190FBD2}" type="sibTrans" cxnId="{47CB7FFF-6A77-4492-B899-0F5D05F6A96D}">
      <dgm:prSet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64ACB0CD-A1BB-4881-8C24-FBB3C20D3F6A}" type="pres">
      <dgm:prSet presAssocID="{1AFFD653-2EA1-4E32-8D63-70628DE14EFC}" presName="Name0" presStyleCnt="0">
        <dgm:presLayoutVars>
          <dgm:chMax val="21"/>
          <dgm:chPref val="21"/>
        </dgm:presLayoutVars>
      </dgm:prSet>
      <dgm:spPr/>
    </dgm:pt>
    <dgm:pt modelId="{63A3121B-C703-478C-BA97-F2CDE6FA1D1D}" type="pres">
      <dgm:prSet presAssocID="{F4A9EAF5-8217-400A-92A7-53E8DCB19947}" presName="text1" presStyleCnt="0"/>
      <dgm:spPr/>
    </dgm:pt>
    <dgm:pt modelId="{B4B3AF3F-D961-4223-90EE-40846F202968}" type="pres">
      <dgm:prSet presAssocID="{F4A9EAF5-8217-400A-92A7-53E8DCB19947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</dgm:pt>
    <dgm:pt modelId="{AFDB2D88-61D2-4D94-9586-B9066F040B10}" type="pres">
      <dgm:prSet presAssocID="{F4A9EAF5-8217-400A-92A7-53E8DCB19947}" presName="textaccent1" presStyleCnt="0"/>
      <dgm:spPr/>
    </dgm:pt>
    <dgm:pt modelId="{A406E3E0-BE08-4E4F-8CA8-681881924F95}" type="pres">
      <dgm:prSet presAssocID="{F4A9EAF5-8217-400A-92A7-53E8DCB19947}" presName="accentRepeatNode" presStyleLbl="solidAlignAcc1" presStyleIdx="0" presStyleCnt="18"/>
      <dgm:spPr/>
    </dgm:pt>
    <dgm:pt modelId="{191309A8-1FA8-45DF-95E4-AB4A7B8FA4A6}" type="pres">
      <dgm:prSet presAssocID="{104FFEA7-1E7B-498F-A95C-C2C1CBA42E8E}" presName="image1" presStyleCnt="0"/>
      <dgm:spPr/>
    </dgm:pt>
    <dgm:pt modelId="{50D394A2-4F77-440E-BDE0-A01EA53FF094}" type="pres">
      <dgm:prSet presAssocID="{104FFEA7-1E7B-498F-A95C-C2C1CBA42E8E}" presName="imageRepeatNode" presStyleLbl="alignAcc1" presStyleIdx="0" presStyleCnt="9"/>
      <dgm:spPr/>
    </dgm:pt>
    <dgm:pt modelId="{DFCDA04C-1BE9-4BD9-A454-AB9FE1EBBBB6}" type="pres">
      <dgm:prSet presAssocID="{104FFEA7-1E7B-498F-A95C-C2C1CBA42E8E}" presName="imageaccent1" presStyleCnt="0"/>
      <dgm:spPr/>
    </dgm:pt>
    <dgm:pt modelId="{730CCA64-6556-4548-9733-726F5A643F1A}" type="pres">
      <dgm:prSet presAssocID="{104FFEA7-1E7B-498F-A95C-C2C1CBA42E8E}" presName="accentRepeatNode" presStyleLbl="solidAlignAcc1" presStyleIdx="1" presStyleCnt="18"/>
      <dgm:spPr/>
    </dgm:pt>
    <dgm:pt modelId="{D06A0C43-5ECB-4B9D-91C8-0102367123BD}" type="pres">
      <dgm:prSet presAssocID="{25E49556-8676-4EF4-8B14-CE8A5AB89A40}" presName="text2" presStyleCnt="0"/>
      <dgm:spPr/>
    </dgm:pt>
    <dgm:pt modelId="{93AA30B5-EA73-43FA-B2AC-75E3AF7C803B}" type="pres">
      <dgm:prSet presAssocID="{25E49556-8676-4EF4-8B14-CE8A5AB89A40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F374CAEC-2397-43ED-971C-9634757637B3}" type="pres">
      <dgm:prSet presAssocID="{25E49556-8676-4EF4-8B14-CE8A5AB89A40}" presName="textaccent2" presStyleCnt="0"/>
      <dgm:spPr/>
    </dgm:pt>
    <dgm:pt modelId="{1AF929E6-1C34-4F9C-831A-7460903C1327}" type="pres">
      <dgm:prSet presAssocID="{25E49556-8676-4EF4-8B14-CE8A5AB89A40}" presName="accentRepeatNode" presStyleLbl="solidAlignAcc1" presStyleIdx="2" presStyleCnt="18"/>
      <dgm:spPr/>
    </dgm:pt>
    <dgm:pt modelId="{786308C4-26D0-4D39-9140-9CA30662FABA}" type="pres">
      <dgm:prSet presAssocID="{FE83DFFF-5087-4E0F-8175-64D00574DB63}" presName="image2" presStyleCnt="0"/>
      <dgm:spPr/>
    </dgm:pt>
    <dgm:pt modelId="{AB7839B9-6442-42B9-B360-9B0C15EF3696}" type="pres">
      <dgm:prSet presAssocID="{FE83DFFF-5087-4E0F-8175-64D00574DB63}" presName="imageRepeatNode" presStyleLbl="alignAcc1" presStyleIdx="1" presStyleCnt="9"/>
      <dgm:spPr/>
    </dgm:pt>
    <dgm:pt modelId="{306373E7-9C6B-45E6-ADAA-B360E61F5726}" type="pres">
      <dgm:prSet presAssocID="{FE83DFFF-5087-4E0F-8175-64D00574DB63}" presName="imageaccent2" presStyleCnt="0"/>
      <dgm:spPr/>
    </dgm:pt>
    <dgm:pt modelId="{5EEECE6E-C7EC-418E-B09A-126F6BB2960E}" type="pres">
      <dgm:prSet presAssocID="{FE83DFFF-5087-4E0F-8175-64D00574DB63}" presName="accentRepeatNode" presStyleLbl="solidAlignAcc1" presStyleIdx="3" presStyleCnt="18"/>
      <dgm:spPr/>
    </dgm:pt>
    <dgm:pt modelId="{F2B73B72-E606-43CE-8161-EED072BC0AA1}" type="pres">
      <dgm:prSet presAssocID="{1E590B12-1558-4586-B1B4-75CEE58C7BF2}" presName="text3" presStyleCnt="0"/>
      <dgm:spPr/>
    </dgm:pt>
    <dgm:pt modelId="{FF69B9B9-708D-46D7-84BC-9D8DD61D8E16}" type="pres">
      <dgm:prSet presAssocID="{1E590B12-1558-4586-B1B4-75CEE58C7BF2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84277047-6728-42C7-A3B7-027D56A8AC4B}" type="pres">
      <dgm:prSet presAssocID="{1E590B12-1558-4586-B1B4-75CEE58C7BF2}" presName="textaccent3" presStyleCnt="0"/>
      <dgm:spPr/>
    </dgm:pt>
    <dgm:pt modelId="{7803D6CB-4B8E-4F46-9D7F-D13E8A75E859}" type="pres">
      <dgm:prSet presAssocID="{1E590B12-1558-4586-B1B4-75CEE58C7BF2}" presName="accentRepeatNode" presStyleLbl="solidAlignAcc1" presStyleIdx="4" presStyleCnt="18"/>
      <dgm:spPr/>
    </dgm:pt>
    <dgm:pt modelId="{C6AB51D2-A9DC-4CA8-950D-6F8161207BBF}" type="pres">
      <dgm:prSet presAssocID="{72B953C1-17E3-4043-A2E9-0916509957DB}" presName="image3" presStyleCnt="0"/>
      <dgm:spPr/>
    </dgm:pt>
    <dgm:pt modelId="{87310347-F750-4DF7-94E6-D91157B2FCF7}" type="pres">
      <dgm:prSet presAssocID="{72B953C1-17E3-4043-A2E9-0916509957DB}" presName="imageRepeatNode" presStyleLbl="alignAcc1" presStyleIdx="2" presStyleCnt="9"/>
      <dgm:spPr/>
    </dgm:pt>
    <dgm:pt modelId="{226B3A37-4853-4816-9FC4-C6819A0C052C}" type="pres">
      <dgm:prSet presAssocID="{72B953C1-17E3-4043-A2E9-0916509957DB}" presName="imageaccent3" presStyleCnt="0"/>
      <dgm:spPr/>
    </dgm:pt>
    <dgm:pt modelId="{94617FA0-E729-4FF3-B823-933F601252CC}" type="pres">
      <dgm:prSet presAssocID="{72B953C1-17E3-4043-A2E9-0916509957DB}" presName="accentRepeatNode" presStyleLbl="solidAlignAcc1" presStyleIdx="5" presStyleCnt="18"/>
      <dgm:spPr/>
    </dgm:pt>
    <dgm:pt modelId="{BA4C7E0F-11F1-4A50-B12E-077FDEC4D8BB}" type="pres">
      <dgm:prSet presAssocID="{A4472A3D-9E13-45F7-914F-0D9857255692}" presName="text4" presStyleCnt="0"/>
      <dgm:spPr/>
    </dgm:pt>
    <dgm:pt modelId="{0CACC760-FC1E-49FE-B8BA-41EC8CD4C18D}" type="pres">
      <dgm:prSet presAssocID="{A4472A3D-9E13-45F7-914F-0D9857255692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B6665E4E-F262-4AE2-BD60-CFEBD8E9A2BB}" type="pres">
      <dgm:prSet presAssocID="{A4472A3D-9E13-45F7-914F-0D9857255692}" presName="textaccent4" presStyleCnt="0"/>
      <dgm:spPr/>
    </dgm:pt>
    <dgm:pt modelId="{5DC645DB-6D4C-404E-B27E-B320CACB6E24}" type="pres">
      <dgm:prSet presAssocID="{A4472A3D-9E13-45F7-914F-0D9857255692}" presName="accentRepeatNode" presStyleLbl="solidAlignAcc1" presStyleIdx="6" presStyleCnt="18"/>
      <dgm:spPr/>
    </dgm:pt>
    <dgm:pt modelId="{62B0097F-A98B-4141-80D4-E55396CA9879}" type="pres">
      <dgm:prSet presAssocID="{BA4EEF4C-17BE-4DD4-A5D1-EC0DAE067D2D}" presName="image4" presStyleCnt="0"/>
      <dgm:spPr/>
    </dgm:pt>
    <dgm:pt modelId="{DDAA52BB-3EA8-444E-A0CF-C78B3942A095}" type="pres">
      <dgm:prSet presAssocID="{BA4EEF4C-17BE-4DD4-A5D1-EC0DAE067D2D}" presName="imageRepeatNode" presStyleLbl="alignAcc1" presStyleIdx="3" presStyleCnt="9"/>
      <dgm:spPr/>
    </dgm:pt>
    <dgm:pt modelId="{9EE97D9F-6395-4D31-A86A-25ADAD421330}" type="pres">
      <dgm:prSet presAssocID="{BA4EEF4C-17BE-4DD4-A5D1-EC0DAE067D2D}" presName="imageaccent4" presStyleCnt="0"/>
      <dgm:spPr/>
    </dgm:pt>
    <dgm:pt modelId="{BD04D90C-1E0C-4431-845E-04790C920CD2}" type="pres">
      <dgm:prSet presAssocID="{BA4EEF4C-17BE-4DD4-A5D1-EC0DAE067D2D}" presName="accentRepeatNode" presStyleLbl="solidAlignAcc1" presStyleIdx="7" presStyleCnt="18"/>
      <dgm:spPr/>
    </dgm:pt>
    <dgm:pt modelId="{CCE73E07-DCA6-414C-A25D-6D6B18948537}" type="pres">
      <dgm:prSet presAssocID="{45EB5501-B56D-4F5F-91D1-6E83A52992EE}" presName="text5" presStyleCnt="0"/>
      <dgm:spPr/>
    </dgm:pt>
    <dgm:pt modelId="{75C8C858-D736-487A-AE25-2D4356CD9C68}" type="pres">
      <dgm:prSet presAssocID="{45EB5501-B56D-4F5F-91D1-6E83A52992EE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</dgm:pt>
    <dgm:pt modelId="{64A6054D-44E3-47F0-B524-2091C1AE6CA2}" type="pres">
      <dgm:prSet presAssocID="{45EB5501-B56D-4F5F-91D1-6E83A52992EE}" presName="textaccent5" presStyleCnt="0"/>
      <dgm:spPr/>
    </dgm:pt>
    <dgm:pt modelId="{AA0308C1-6387-4106-B347-4676741DB012}" type="pres">
      <dgm:prSet presAssocID="{45EB5501-B56D-4F5F-91D1-6E83A52992EE}" presName="accentRepeatNode" presStyleLbl="solidAlignAcc1" presStyleIdx="8" presStyleCnt="18"/>
      <dgm:spPr/>
    </dgm:pt>
    <dgm:pt modelId="{A558959C-8226-44E1-8DC1-FCD7275496AA}" type="pres">
      <dgm:prSet presAssocID="{E5FE67B7-6695-4495-B6DD-FF9F1B42C059}" presName="image5" presStyleCnt="0"/>
      <dgm:spPr/>
    </dgm:pt>
    <dgm:pt modelId="{4B959885-A21B-40E8-82EF-48ED27C4285D}" type="pres">
      <dgm:prSet presAssocID="{E5FE67B7-6695-4495-B6DD-FF9F1B42C059}" presName="imageRepeatNode" presStyleLbl="alignAcc1" presStyleIdx="4" presStyleCnt="9"/>
      <dgm:spPr/>
    </dgm:pt>
    <dgm:pt modelId="{793FC42A-0D90-43FD-87B9-0F3C78491E93}" type="pres">
      <dgm:prSet presAssocID="{E5FE67B7-6695-4495-B6DD-FF9F1B42C059}" presName="imageaccent5" presStyleCnt="0"/>
      <dgm:spPr/>
    </dgm:pt>
    <dgm:pt modelId="{E3E332ED-6A2F-4B28-BE2B-2B08EAA7F2CF}" type="pres">
      <dgm:prSet presAssocID="{E5FE67B7-6695-4495-B6DD-FF9F1B42C059}" presName="accentRepeatNode" presStyleLbl="solidAlignAcc1" presStyleIdx="9" presStyleCnt="18"/>
      <dgm:spPr/>
    </dgm:pt>
    <dgm:pt modelId="{F2C20A23-6C5B-4F99-9B01-99C77901CA22}" type="pres">
      <dgm:prSet presAssocID="{9C4C6E19-94F6-4E4A-BC5E-51BA9A67B8CE}" presName="text6" presStyleCnt="0"/>
      <dgm:spPr/>
    </dgm:pt>
    <dgm:pt modelId="{04C892FE-1ADE-477E-944A-CA5DF37D5EA3}" type="pres">
      <dgm:prSet presAssocID="{9C4C6E19-94F6-4E4A-BC5E-51BA9A67B8CE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</dgm:pt>
    <dgm:pt modelId="{DED332E4-1B05-4F19-BE0C-426675B4EE00}" type="pres">
      <dgm:prSet presAssocID="{9C4C6E19-94F6-4E4A-BC5E-51BA9A67B8CE}" presName="textaccent6" presStyleCnt="0"/>
      <dgm:spPr/>
    </dgm:pt>
    <dgm:pt modelId="{893E263C-583E-4BEA-9A7D-D1AFA577122E}" type="pres">
      <dgm:prSet presAssocID="{9C4C6E19-94F6-4E4A-BC5E-51BA9A67B8CE}" presName="accentRepeatNode" presStyleLbl="solidAlignAcc1" presStyleIdx="10" presStyleCnt="18"/>
      <dgm:spPr/>
    </dgm:pt>
    <dgm:pt modelId="{75A0A24B-B59A-413C-BA0D-7587C299B305}" type="pres">
      <dgm:prSet presAssocID="{92A37C9F-F508-48DC-8125-2FA1A6445213}" presName="image6" presStyleCnt="0"/>
      <dgm:spPr/>
    </dgm:pt>
    <dgm:pt modelId="{9B67C587-189B-475E-891B-3FEE366D6816}" type="pres">
      <dgm:prSet presAssocID="{92A37C9F-F508-48DC-8125-2FA1A6445213}" presName="imageRepeatNode" presStyleLbl="alignAcc1" presStyleIdx="5" presStyleCnt="9"/>
      <dgm:spPr/>
    </dgm:pt>
    <dgm:pt modelId="{A999863C-1692-405A-B8FC-6261EF6F4EFB}" type="pres">
      <dgm:prSet presAssocID="{92A37C9F-F508-48DC-8125-2FA1A6445213}" presName="imageaccent6" presStyleCnt="0"/>
      <dgm:spPr/>
    </dgm:pt>
    <dgm:pt modelId="{D3584B94-2353-4EC9-8E4F-CBF9F00CA3A3}" type="pres">
      <dgm:prSet presAssocID="{92A37C9F-F508-48DC-8125-2FA1A6445213}" presName="accentRepeatNode" presStyleLbl="solidAlignAcc1" presStyleIdx="11" presStyleCnt="18"/>
      <dgm:spPr/>
    </dgm:pt>
    <dgm:pt modelId="{088DD9CA-A6F3-4A6D-A41F-116363CA1C7C}" type="pres">
      <dgm:prSet presAssocID="{7D5EBF08-FFD4-4915-8A39-4D291E12E512}" presName="text7" presStyleCnt="0"/>
      <dgm:spPr/>
    </dgm:pt>
    <dgm:pt modelId="{2C4FB49E-3740-4E3E-B35B-A3ECE9840F56}" type="pres">
      <dgm:prSet presAssocID="{7D5EBF08-FFD4-4915-8A39-4D291E12E512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3325F656-48F7-448B-84C0-EDF814E5A09F}" type="pres">
      <dgm:prSet presAssocID="{7D5EBF08-FFD4-4915-8A39-4D291E12E512}" presName="textaccent7" presStyleCnt="0"/>
      <dgm:spPr/>
    </dgm:pt>
    <dgm:pt modelId="{6A494592-EC67-408A-9CB0-C65F6FD1D28B}" type="pres">
      <dgm:prSet presAssocID="{7D5EBF08-FFD4-4915-8A39-4D291E12E512}" presName="accentRepeatNode" presStyleLbl="solidAlignAcc1" presStyleIdx="12" presStyleCnt="18"/>
      <dgm:spPr/>
    </dgm:pt>
    <dgm:pt modelId="{67BA3490-9449-40A8-891E-247122F6C686}" type="pres">
      <dgm:prSet presAssocID="{0C2948A4-DF83-4031-BCC8-5FE4E6AEFFA3}" presName="image7" presStyleCnt="0"/>
      <dgm:spPr/>
    </dgm:pt>
    <dgm:pt modelId="{BAA549DA-005A-4EFD-8F71-7852C26A071A}" type="pres">
      <dgm:prSet presAssocID="{0C2948A4-DF83-4031-BCC8-5FE4E6AEFFA3}" presName="imageRepeatNode" presStyleLbl="alignAcc1" presStyleIdx="6" presStyleCnt="9"/>
      <dgm:spPr/>
    </dgm:pt>
    <dgm:pt modelId="{17B38C51-8756-4B82-B98F-C8C2E876585E}" type="pres">
      <dgm:prSet presAssocID="{0C2948A4-DF83-4031-BCC8-5FE4E6AEFFA3}" presName="imageaccent7" presStyleCnt="0"/>
      <dgm:spPr/>
    </dgm:pt>
    <dgm:pt modelId="{33F8425E-1C47-436F-A656-B91DA6838170}" type="pres">
      <dgm:prSet presAssocID="{0C2948A4-DF83-4031-BCC8-5FE4E6AEFFA3}" presName="accentRepeatNode" presStyleLbl="solidAlignAcc1" presStyleIdx="13" presStyleCnt="18"/>
      <dgm:spPr/>
    </dgm:pt>
    <dgm:pt modelId="{BB194CF3-447F-468F-AA58-B7A5708EEA53}" type="pres">
      <dgm:prSet presAssocID="{B14ADDE5-B0F5-49A2-8049-EB90A19F0DCA}" presName="text8" presStyleCnt="0"/>
      <dgm:spPr/>
    </dgm:pt>
    <dgm:pt modelId="{99603F6B-22E7-4B4E-9C43-93571F817400}" type="pres">
      <dgm:prSet presAssocID="{B14ADDE5-B0F5-49A2-8049-EB90A19F0DCA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</dgm:pt>
    <dgm:pt modelId="{7EB946AA-A6D6-4B49-8D4E-702328AF714D}" type="pres">
      <dgm:prSet presAssocID="{B14ADDE5-B0F5-49A2-8049-EB90A19F0DCA}" presName="textaccent8" presStyleCnt="0"/>
      <dgm:spPr/>
    </dgm:pt>
    <dgm:pt modelId="{09F00B91-C2D3-4A98-8E51-CCF3C6AC18AC}" type="pres">
      <dgm:prSet presAssocID="{B14ADDE5-B0F5-49A2-8049-EB90A19F0DCA}" presName="accentRepeatNode" presStyleLbl="solidAlignAcc1" presStyleIdx="14" presStyleCnt="18"/>
      <dgm:spPr/>
    </dgm:pt>
    <dgm:pt modelId="{FAB9DA6C-BB1A-4BF5-A10F-2B924A6FC5A3}" type="pres">
      <dgm:prSet presAssocID="{8772C759-B7CD-4530-8D36-9C593190FBD2}" presName="image8" presStyleCnt="0"/>
      <dgm:spPr/>
    </dgm:pt>
    <dgm:pt modelId="{AFFDF03A-BC6E-4B15-8136-E72AE025FAF5}" type="pres">
      <dgm:prSet presAssocID="{8772C759-B7CD-4530-8D36-9C593190FBD2}" presName="imageRepeatNode" presStyleLbl="alignAcc1" presStyleIdx="7" presStyleCnt="9"/>
      <dgm:spPr/>
    </dgm:pt>
    <dgm:pt modelId="{AF994F88-0B8F-4853-B4F9-E8CBC657A62D}" type="pres">
      <dgm:prSet presAssocID="{8772C759-B7CD-4530-8D36-9C593190FBD2}" presName="imageaccent8" presStyleCnt="0"/>
      <dgm:spPr/>
    </dgm:pt>
    <dgm:pt modelId="{2A1E2AC1-5A5E-4A1D-983F-04897FD7A510}" type="pres">
      <dgm:prSet presAssocID="{8772C759-B7CD-4530-8D36-9C593190FBD2}" presName="accentRepeatNode" presStyleLbl="solidAlignAcc1" presStyleIdx="15" presStyleCnt="18"/>
      <dgm:spPr/>
    </dgm:pt>
    <dgm:pt modelId="{2B514FAE-80A9-40CB-BC49-31EC99BDFC33}" type="pres">
      <dgm:prSet presAssocID="{77C12034-6363-42FC-9FDA-DEE69E7BAB33}" presName="text9" presStyleCnt="0"/>
      <dgm:spPr/>
    </dgm:pt>
    <dgm:pt modelId="{2C8763F2-21F3-44CE-B5B2-A19E8A38F2B0}" type="pres">
      <dgm:prSet presAssocID="{77C12034-6363-42FC-9FDA-DEE69E7BAB33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05C62F7D-B5A9-40A6-9339-79AF147FF2CD}" type="pres">
      <dgm:prSet presAssocID="{77C12034-6363-42FC-9FDA-DEE69E7BAB33}" presName="textaccent9" presStyleCnt="0"/>
      <dgm:spPr/>
    </dgm:pt>
    <dgm:pt modelId="{D7B6EF84-5CC2-40B4-A963-BDED6B37C865}" type="pres">
      <dgm:prSet presAssocID="{77C12034-6363-42FC-9FDA-DEE69E7BAB33}" presName="accentRepeatNode" presStyleLbl="solidAlignAcc1" presStyleIdx="16" presStyleCnt="18"/>
      <dgm:spPr/>
    </dgm:pt>
    <dgm:pt modelId="{A04AE9D7-D4D5-41C0-BAE3-82AC03374AAF}" type="pres">
      <dgm:prSet presAssocID="{8577CCD9-851B-4841-AE58-00CEA78B85DE}" presName="image9" presStyleCnt="0"/>
      <dgm:spPr/>
    </dgm:pt>
    <dgm:pt modelId="{B7E6E43F-CAF2-4E73-AFC4-04D1B1174F26}" type="pres">
      <dgm:prSet presAssocID="{8577CCD9-851B-4841-AE58-00CEA78B85DE}" presName="imageRepeatNode" presStyleLbl="alignAcc1" presStyleIdx="8" presStyleCnt="9"/>
      <dgm:spPr/>
    </dgm:pt>
    <dgm:pt modelId="{986A45CB-7189-447D-82D7-BC939A4A80F8}" type="pres">
      <dgm:prSet presAssocID="{8577CCD9-851B-4841-AE58-00CEA78B85DE}" presName="imageaccent9" presStyleCnt="0"/>
      <dgm:spPr/>
    </dgm:pt>
    <dgm:pt modelId="{FC265BD7-1ABA-467C-9F6C-1B90AD1AA5B4}" type="pres">
      <dgm:prSet presAssocID="{8577CCD9-851B-4841-AE58-00CEA78B85DE}" presName="accentRepeatNode" presStyleLbl="solidAlignAcc1" presStyleIdx="17" presStyleCnt="18"/>
      <dgm:spPr/>
    </dgm:pt>
  </dgm:ptLst>
  <dgm:cxnLst>
    <dgm:cxn modelId="{552C900A-EF0F-4A41-998A-6D7887F89F26}" type="presOf" srcId="{1AFFD653-2EA1-4E32-8D63-70628DE14EFC}" destId="{64ACB0CD-A1BB-4881-8C24-FBB3C20D3F6A}" srcOrd="0" destOrd="0" presId="urn:microsoft.com/office/officeart/2008/layout/HexagonCluster"/>
    <dgm:cxn modelId="{E58C710D-517E-4E23-B0F4-4C710C6AE037}" type="presOf" srcId="{77C12034-6363-42FC-9FDA-DEE69E7BAB33}" destId="{2C8763F2-21F3-44CE-B5B2-A19E8A38F2B0}" srcOrd="0" destOrd="0" presId="urn:microsoft.com/office/officeart/2008/layout/HexagonCluster"/>
    <dgm:cxn modelId="{58916311-B39D-46D1-A2E5-DF85DFA5C94E}" type="presOf" srcId="{72B953C1-17E3-4043-A2E9-0916509957DB}" destId="{87310347-F750-4DF7-94E6-D91157B2FCF7}" srcOrd="0" destOrd="0" presId="urn:microsoft.com/office/officeart/2008/layout/HexagonCluster"/>
    <dgm:cxn modelId="{F6370122-C412-4215-8C0D-1D0BAC1E457D}" type="presOf" srcId="{E5FE67B7-6695-4495-B6DD-FF9F1B42C059}" destId="{4B959885-A21B-40E8-82EF-48ED27C4285D}" srcOrd="0" destOrd="0" presId="urn:microsoft.com/office/officeart/2008/layout/HexagonCluster"/>
    <dgm:cxn modelId="{F79C945C-D3F8-4F45-87B4-C77FEC7BC05A}" srcId="{1AFFD653-2EA1-4E32-8D63-70628DE14EFC}" destId="{25E49556-8676-4EF4-8B14-CE8A5AB89A40}" srcOrd="1" destOrd="0" parTransId="{DFF29361-83C4-425D-A733-C3C72EF677E2}" sibTransId="{FE83DFFF-5087-4E0F-8175-64D00574DB63}"/>
    <dgm:cxn modelId="{FFD3DA5C-0D31-4846-835C-D18DACC73D4F}" type="presOf" srcId="{25E49556-8676-4EF4-8B14-CE8A5AB89A40}" destId="{93AA30B5-EA73-43FA-B2AC-75E3AF7C803B}" srcOrd="0" destOrd="0" presId="urn:microsoft.com/office/officeart/2008/layout/HexagonCluster"/>
    <dgm:cxn modelId="{B8228842-3C73-4C78-A8D1-5F17CAB143F0}" srcId="{1AFFD653-2EA1-4E32-8D63-70628DE14EFC}" destId="{1E590B12-1558-4586-B1B4-75CEE58C7BF2}" srcOrd="2" destOrd="0" parTransId="{A4EFD424-0B33-402E-817B-8DEE1D7AF038}" sibTransId="{72B953C1-17E3-4043-A2E9-0916509957DB}"/>
    <dgm:cxn modelId="{EBAF5564-D2CC-45FA-ACD2-785177DD515F}" type="presOf" srcId="{A4472A3D-9E13-45F7-914F-0D9857255692}" destId="{0CACC760-FC1E-49FE-B8BA-41EC8CD4C18D}" srcOrd="0" destOrd="0" presId="urn:microsoft.com/office/officeart/2008/layout/HexagonCluster"/>
    <dgm:cxn modelId="{FCA49B6A-7115-424A-8097-5CC8A19106E2}" type="presOf" srcId="{BA4EEF4C-17BE-4DD4-A5D1-EC0DAE067D2D}" destId="{DDAA52BB-3EA8-444E-A0CF-C78B3942A095}" srcOrd="0" destOrd="0" presId="urn:microsoft.com/office/officeart/2008/layout/HexagonCluster"/>
    <dgm:cxn modelId="{991F946E-9A71-49AE-9945-D303C16095B0}" type="presOf" srcId="{0C2948A4-DF83-4031-BCC8-5FE4E6AEFFA3}" destId="{BAA549DA-005A-4EFD-8F71-7852C26A071A}" srcOrd="0" destOrd="0" presId="urn:microsoft.com/office/officeart/2008/layout/HexagonCluster"/>
    <dgm:cxn modelId="{1C1EDA77-1F04-4736-A0DE-43C9AADC29E5}" srcId="{1AFFD653-2EA1-4E32-8D63-70628DE14EFC}" destId="{45EB5501-B56D-4F5F-91D1-6E83A52992EE}" srcOrd="4" destOrd="0" parTransId="{EBE90C58-418F-4EBC-9EF7-4970B826ECF6}" sibTransId="{E5FE67B7-6695-4495-B6DD-FF9F1B42C059}"/>
    <dgm:cxn modelId="{B0FC785A-E8D3-450B-8D84-4031C8A95A27}" type="presOf" srcId="{8577CCD9-851B-4841-AE58-00CEA78B85DE}" destId="{B7E6E43F-CAF2-4E73-AFC4-04D1B1174F26}" srcOrd="0" destOrd="0" presId="urn:microsoft.com/office/officeart/2008/layout/HexagonCluster"/>
    <dgm:cxn modelId="{D27D2B7B-737D-411B-93FF-63EC0D6039AB}" type="presOf" srcId="{8772C759-B7CD-4530-8D36-9C593190FBD2}" destId="{AFFDF03A-BC6E-4B15-8136-E72AE025FAF5}" srcOrd="0" destOrd="0" presId="urn:microsoft.com/office/officeart/2008/layout/HexagonCluster"/>
    <dgm:cxn modelId="{2F0FF880-17F4-472A-BF86-EA407555620A}" srcId="{1AFFD653-2EA1-4E32-8D63-70628DE14EFC}" destId="{77C12034-6363-42FC-9FDA-DEE69E7BAB33}" srcOrd="8" destOrd="0" parTransId="{5ABC9A68-4BD3-4F83-A3EA-F37D6B083F64}" sibTransId="{8577CCD9-851B-4841-AE58-00CEA78B85DE}"/>
    <dgm:cxn modelId="{5266BF90-A926-4C73-AB10-F7AEC9BAB904}" type="presOf" srcId="{7D5EBF08-FFD4-4915-8A39-4D291E12E512}" destId="{2C4FB49E-3740-4E3E-B35B-A3ECE9840F56}" srcOrd="0" destOrd="0" presId="urn:microsoft.com/office/officeart/2008/layout/HexagonCluster"/>
    <dgm:cxn modelId="{877DE090-94C3-4026-977F-E61BF128C413}" type="presOf" srcId="{B14ADDE5-B0F5-49A2-8049-EB90A19F0DCA}" destId="{99603F6B-22E7-4B4E-9C43-93571F817400}" srcOrd="0" destOrd="0" presId="urn:microsoft.com/office/officeart/2008/layout/HexagonCluster"/>
    <dgm:cxn modelId="{F305A39C-63DD-43A8-BD98-3E92BF8ECBBD}" srcId="{1AFFD653-2EA1-4E32-8D63-70628DE14EFC}" destId="{7D5EBF08-FFD4-4915-8A39-4D291E12E512}" srcOrd="6" destOrd="0" parTransId="{622B4C9F-0B76-4962-86A2-D586A239A02F}" sibTransId="{0C2948A4-DF83-4031-BCC8-5FE4E6AEFFA3}"/>
    <dgm:cxn modelId="{DBD740AD-7279-4F5F-88B8-EA03C98DD242}" type="presOf" srcId="{FE83DFFF-5087-4E0F-8175-64D00574DB63}" destId="{AB7839B9-6442-42B9-B360-9B0C15EF3696}" srcOrd="0" destOrd="0" presId="urn:microsoft.com/office/officeart/2008/layout/HexagonCluster"/>
    <dgm:cxn modelId="{F5E594B4-DBE7-471E-8E78-4AB4989DA77F}" type="presOf" srcId="{45EB5501-B56D-4F5F-91D1-6E83A52992EE}" destId="{75C8C858-D736-487A-AE25-2D4356CD9C68}" srcOrd="0" destOrd="0" presId="urn:microsoft.com/office/officeart/2008/layout/HexagonCluster"/>
    <dgm:cxn modelId="{34F7B6C9-62CC-4340-9974-5F6FC6CEC0F1}" srcId="{1AFFD653-2EA1-4E32-8D63-70628DE14EFC}" destId="{A4472A3D-9E13-45F7-914F-0D9857255692}" srcOrd="3" destOrd="0" parTransId="{E9417935-668F-49B8-878C-72684DDB3CC2}" sibTransId="{BA4EEF4C-17BE-4DD4-A5D1-EC0DAE067D2D}"/>
    <dgm:cxn modelId="{9B5CF5CA-DD82-4280-8DC0-5DE1BEC6EF98}" srcId="{1AFFD653-2EA1-4E32-8D63-70628DE14EFC}" destId="{9C4C6E19-94F6-4E4A-BC5E-51BA9A67B8CE}" srcOrd="5" destOrd="0" parTransId="{57B2E162-E7FB-42CE-8B54-4CBD1C71C0E4}" sibTransId="{92A37C9F-F508-48DC-8125-2FA1A6445213}"/>
    <dgm:cxn modelId="{336FE7D0-D1BE-41EE-BACC-3632E2FCF4DD}" type="presOf" srcId="{92A37C9F-F508-48DC-8125-2FA1A6445213}" destId="{9B67C587-189B-475E-891B-3FEE366D6816}" srcOrd="0" destOrd="0" presId="urn:microsoft.com/office/officeart/2008/layout/HexagonCluster"/>
    <dgm:cxn modelId="{0F58EFD5-E165-4C9C-B2D6-F3DB502F234F}" type="presOf" srcId="{9C4C6E19-94F6-4E4A-BC5E-51BA9A67B8CE}" destId="{04C892FE-1ADE-477E-944A-CA5DF37D5EA3}" srcOrd="0" destOrd="0" presId="urn:microsoft.com/office/officeart/2008/layout/HexagonCluster"/>
    <dgm:cxn modelId="{F6F84FDC-60A4-41A3-8C7A-1F27FD6C7D2A}" srcId="{1AFFD653-2EA1-4E32-8D63-70628DE14EFC}" destId="{F4A9EAF5-8217-400A-92A7-53E8DCB19947}" srcOrd="0" destOrd="0" parTransId="{1EF2E963-CB85-4810-AA5C-84D94086B257}" sibTransId="{104FFEA7-1E7B-498F-A95C-C2C1CBA42E8E}"/>
    <dgm:cxn modelId="{8AD72FE2-4FA5-49F5-BBA9-9C7C9DEFDCCF}" type="presOf" srcId="{F4A9EAF5-8217-400A-92A7-53E8DCB19947}" destId="{B4B3AF3F-D961-4223-90EE-40846F202968}" srcOrd="0" destOrd="0" presId="urn:microsoft.com/office/officeart/2008/layout/HexagonCluster"/>
    <dgm:cxn modelId="{0F428BF1-21F0-4171-9E9C-DB9092F3EF4A}" type="presOf" srcId="{1E590B12-1558-4586-B1B4-75CEE58C7BF2}" destId="{FF69B9B9-708D-46D7-84BC-9D8DD61D8E16}" srcOrd="0" destOrd="0" presId="urn:microsoft.com/office/officeart/2008/layout/HexagonCluster"/>
    <dgm:cxn modelId="{1A89FBFB-0077-4215-AA85-EB2073FD314A}" type="presOf" srcId="{104FFEA7-1E7B-498F-A95C-C2C1CBA42E8E}" destId="{50D394A2-4F77-440E-BDE0-A01EA53FF094}" srcOrd="0" destOrd="0" presId="urn:microsoft.com/office/officeart/2008/layout/HexagonCluster"/>
    <dgm:cxn modelId="{47CB7FFF-6A77-4492-B899-0F5D05F6A96D}" srcId="{1AFFD653-2EA1-4E32-8D63-70628DE14EFC}" destId="{B14ADDE5-B0F5-49A2-8049-EB90A19F0DCA}" srcOrd="7" destOrd="0" parTransId="{52D366D4-FDBA-480F-9C5F-28F2440BEFE9}" sibTransId="{8772C759-B7CD-4530-8D36-9C593190FBD2}"/>
    <dgm:cxn modelId="{C743E8C4-25D1-4E00-B6E6-BDEE99D1D90A}" type="presParOf" srcId="{64ACB0CD-A1BB-4881-8C24-FBB3C20D3F6A}" destId="{63A3121B-C703-478C-BA97-F2CDE6FA1D1D}" srcOrd="0" destOrd="0" presId="urn:microsoft.com/office/officeart/2008/layout/HexagonCluster"/>
    <dgm:cxn modelId="{07B613DC-638B-422A-8DF7-4B0D67A0A084}" type="presParOf" srcId="{63A3121B-C703-478C-BA97-F2CDE6FA1D1D}" destId="{B4B3AF3F-D961-4223-90EE-40846F202968}" srcOrd="0" destOrd="0" presId="urn:microsoft.com/office/officeart/2008/layout/HexagonCluster"/>
    <dgm:cxn modelId="{666CF1C3-EE58-411D-A9AA-14FF80B2B1B6}" type="presParOf" srcId="{64ACB0CD-A1BB-4881-8C24-FBB3C20D3F6A}" destId="{AFDB2D88-61D2-4D94-9586-B9066F040B10}" srcOrd="1" destOrd="0" presId="urn:microsoft.com/office/officeart/2008/layout/HexagonCluster"/>
    <dgm:cxn modelId="{FA79594D-9A40-4107-B3A8-0A9FD45359BC}" type="presParOf" srcId="{AFDB2D88-61D2-4D94-9586-B9066F040B10}" destId="{A406E3E0-BE08-4E4F-8CA8-681881924F95}" srcOrd="0" destOrd="0" presId="urn:microsoft.com/office/officeart/2008/layout/HexagonCluster"/>
    <dgm:cxn modelId="{7BC448C1-BB37-4599-BC3E-8BE50623B33C}" type="presParOf" srcId="{64ACB0CD-A1BB-4881-8C24-FBB3C20D3F6A}" destId="{191309A8-1FA8-45DF-95E4-AB4A7B8FA4A6}" srcOrd="2" destOrd="0" presId="urn:microsoft.com/office/officeart/2008/layout/HexagonCluster"/>
    <dgm:cxn modelId="{F0E4F6A8-2C5E-4D00-ACED-5CDBCBE44D2F}" type="presParOf" srcId="{191309A8-1FA8-45DF-95E4-AB4A7B8FA4A6}" destId="{50D394A2-4F77-440E-BDE0-A01EA53FF094}" srcOrd="0" destOrd="0" presId="urn:microsoft.com/office/officeart/2008/layout/HexagonCluster"/>
    <dgm:cxn modelId="{5FF7739C-4A55-4CD1-BF1D-C16D16378B88}" type="presParOf" srcId="{64ACB0CD-A1BB-4881-8C24-FBB3C20D3F6A}" destId="{DFCDA04C-1BE9-4BD9-A454-AB9FE1EBBBB6}" srcOrd="3" destOrd="0" presId="urn:microsoft.com/office/officeart/2008/layout/HexagonCluster"/>
    <dgm:cxn modelId="{11017C65-FB02-45DC-AA0B-FEBB68EB3CE5}" type="presParOf" srcId="{DFCDA04C-1BE9-4BD9-A454-AB9FE1EBBBB6}" destId="{730CCA64-6556-4548-9733-726F5A643F1A}" srcOrd="0" destOrd="0" presId="urn:microsoft.com/office/officeart/2008/layout/HexagonCluster"/>
    <dgm:cxn modelId="{EC4FC5F6-A9C2-4A77-AC8D-41694F66B635}" type="presParOf" srcId="{64ACB0CD-A1BB-4881-8C24-FBB3C20D3F6A}" destId="{D06A0C43-5ECB-4B9D-91C8-0102367123BD}" srcOrd="4" destOrd="0" presId="urn:microsoft.com/office/officeart/2008/layout/HexagonCluster"/>
    <dgm:cxn modelId="{5A8BE086-039B-4C12-ADF4-01F830BC0D87}" type="presParOf" srcId="{D06A0C43-5ECB-4B9D-91C8-0102367123BD}" destId="{93AA30B5-EA73-43FA-B2AC-75E3AF7C803B}" srcOrd="0" destOrd="0" presId="urn:microsoft.com/office/officeart/2008/layout/HexagonCluster"/>
    <dgm:cxn modelId="{B2411CA2-AFE6-4B90-A13A-F9A95231116D}" type="presParOf" srcId="{64ACB0CD-A1BB-4881-8C24-FBB3C20D3F6A}" destId="{F374CAEC-2397-43ED-971C-9634757637B3}" srcOrd="5" destOrd="0" presId="urn:microsoft.com/office/officeart/2008/layout/HexagonCluster"/>
    <dgm:cxn modelId="{D77DF6F7-DEE8-4345-8D11-BD70874C09B8}" type="presParOf" srcId="{F374CAEC-2397-43ED-971C-9634757637B3}" destId="{1AF929E6-1C34-4F9C-831A-7460903C1327}" srcOrd="0" destOrd="0" presId="urn:microsoft.com/office/officeart/2008/layout/HexagonCluster"/>
    <dgm:cxn modelId="{827711A4-A4E1-4420-BFAF-F7F61F6E55D3}" type="presParOf" srcId="{64ACB0CD-A1BB-4881-8C24-FBB3C20D3F6A}" destId="{786308C4-26D0-4D39-9140-9CA30662FABA}" srcOrd="6" destOrd="0" presId="urn:microsoft.com/office/officeart/2008/layout/HexagonCluster"/>
    <dgm:cxn modelId="{31FBB77C-7239-4B6D-8D56-1538E1D89451}" type="presParOf" srcId="{786308C4-26D0-4D39-9140-9CA30662FABA}" destId="{AB7839B9-6442-42B9-B360-9B0C15EF3696}" srcOrd="0" destOrd="0" presId="urn:microsoft.com/office/officeart/2008/layout/HexagonCluster"/>
    <dgm:cxn modelId="{80565349-73E5-4A66-BFAF-9C1CDE86A53D}" type="presParOf" srcId="{64ACB0CD-A1BB-4881-8C24-FBB3C20D3F6A}" destId="{306373E7-9C6B-45E6-ADAA-B360E61F5726}" srcOrd="7" destOrd="0" presId="urn:microsoft.com/office/officeart/2008/layout/HexagonCluster"/>
    <dgm:cxn modelId="{F51BA4A8-D1F4-4787-91A7-B32F7AB4E625}" type="presParOf" srcId="{306373E7-9C6B-45E6-ADAA-B360E61F5726}" destId="{5EEECE6E-C7EC-418E-B09A-126F6BB2960E}" srcOrd="0" destOrd="0" presId="urn:microsoft.com/office/officeart/2008/layout/HexagonCluster"/>
    <dgm:cxn modelId="{1EC6BE2A-BE46-44A7-A7DB-5CD85462E199}" type="presParOf" srcId="{64ACB0CD-A1BB-4881-8C24-FBB3C20D3F6A}" destId="{F2B73B72-E606-43CE-8161-EED072BC0AA1}" srcOrd="8" destOrd="0" presId="urn:microsoft.com/office/officeart/2008/layout/HexagonCluster"/>
    <dgm:cxn modelId="{F4A27E88-99B8-4183-BCD1-A0F1EB224E48}" type="presParOf" srcId="{F2B73B72-E606-43CE-8161-EED072BC0AA1}" destId="{FF69B9B9-708D-46D7-84BC-9D8DD61D8E16}" srcOrd="0" destOrd="0" presId="urn:microsoft.com/office/officeart/2008/layout/HexagonCluster"/>
    <dgm:cxn modelId="{73C17C43-38BB-4EFF-A203-372F7BED4401}" type="presParOf" srcId="{64ACB0CD-A1BB-4881-8C24-FBB3C20D3F6A}" destId="{84277047-6728-42C7-A3B7-027D56A8AC4B}" srcOrd="9" destOrd="0" presId="urn:microsoft.com/office/officeart/2008/layout/HexagonCluster"/>
    <dgm:cxn modelId="{00347717-C81F-4B5F-BBEC-0A8FE9651744}" type="presParOf" srcId="{84277047-6728-42C7-A3B7-027D56A8AC4B}" destId="{7803D6CB-4B8E-4F46-9D7F-D13E8A75E859}" srcOrd="0" destOrd="0" presId="urn:microsoft.com/office/officeart/2008/layout/HexagonCluster"/>
    <dgm:cxn modelId="{6024479C-9B4D-479D-88A1-BD79D83F616D}" type="presParOf" srcId="{64ACB0CD-A1BB-4881-8C24-FBB3C20D3F6A}" destId="{C6AB51D2-A9DC-4CA8-950D-6F8161207BBF}" srcOrd="10" destOrd="0" presId="urn:microsoft.com/office/officeart/2008/layout/HexagonCluster"/>
    <dgm:cxn modelId="{9909F99B-E439-49F3-B432-B86D5129B670}" type="presParOf" srcId="{C6AB51D2-A9DC-4CA8-950D-6F8161207BBF}" destId="{87310347-F750-4DF7-94E6-D91157B2FCF7}" srcOrd="0" destOrd="0" presId="urn:microsoft.com/office/officeart/2008/layout/HexagonCluster"/>
    <dgm:cxn modelId="{2ED14047-F91D-422E-9D98-7E8D90116130}" type="presParOf" srcId="{64ACB0CD-A1BB-4881-8C24-FBB3C20D3F6A}" destId="{226B3A37-4853-4816-9FC4-C6819A0C052C}" srcOrd="11" destOrd="0" presId="urn:microsoft.com/office/officeart/2008/layout/HexagonCluster"/>
    <dgm:cxn modelId="{729A9B2A-E79D-4296-A87A-737D62259481}" type="presParOf" srcId="{226B3A37-4853-4816-9FC4-C6819A0C052C}" destId="{94617FA0-E729-4FF3-B823-933F601252CC}" srcOrd="0" destOrd="0" presId="urn:microsoft.com/office/officeart/2008/layout/HexagonCluster"/>
    <dgm:cxn modelId="{72A61ED1-CD75-48DA-845F-EAD0C984CD8E}" type="presParOf" srcId="{64ACB0CD-A1BB-4881-8C24-FBB3C20D3F6A}" destId="{BA4C7E0F-11F1-4A50-B12E-077FDEC4D8BB}" srcOrd="12" destOrd="0" presId="urn:microsoft.com/office/officeart/2008/layout/HexagonCluster"/>
    <dgm:cxn modelId="{4B035571-8A56-4B63-B825-1ACE1CB1A553}" type="presParOf" srcId="{BA4C7E0F-11F1-4A50-B12E-077FDEC4D8BB}" destId="{0CACC760-FC1E-49FE-B8BA-41EC8CD4C18D}" srcOrd="0" destOrd="0" presId="urn:microsoft.com/office/officeart/2008/layout/HexagonCluster"/>
    <dgm:cxn modelId="{4551352A-F2BB-4303-B4C7-D13B434D16AC}" type="presParOf" srcId="{64ACB0CD-A1BB-4881-8C24-FBB3C20D3F6A}" destId="{B6665E4E-F262-4AE2-BD60-CFEBD8E9A2BB}" srcOrd="13" destOrd="0" presId="urn:microsoft.com/office/officeart/2008/layout/HexagonCluster"/>
    <dgm:cxn modelId="{7B0AB01F-F854-47D4-A347-12A0BE696F6D}" type="presParOf" srcId="{B6665E4E-F262-4AE2-BD60-CFEBD8E9A2BB}" destId="{5DC645DB-6D4C-404E-B27E-B320CACB6E24}" srcOrd="0" destOrd="0" presId="urn:microsoft.com/office/officeart/2008/layout/HexagonCluster"/>
    <dgm:cxn modelId="{8ECA803C-9FD5-4221-B2FA-8F22851197F0}" type="presParOf" srcId="{64ACB0CD-A1BB-4881-8C24-FBB3C20D3F6A}" destId="{62B0097F-A98B-4141-80D4-E55396CA9879}" srcOrd="14" destOrd="0" presId="urn:microsoft.com/office/officeart/2008/layout/HexagonCluster"/>
    <dgm:cxn modelId="{5F1FA6A1-DFB0-47CE-841E-B545190EC8AA}" type="presParOf" srcId="{62B0097F-A98B-4141-80D4-E55396CA9879}" destId="{DDAA52BB-3EA8-444E-A0CF-C78B3942A095}" srcOrd="0" destOrd="0" presId="urn:microsoft.com/office/officeart/2008/layout/HexagonCluster"/>
    <dgm:cxn modelId="{A07DC00B-8F26-42A6-8750-8636CCED9195}" type="presParOf" srcId="{64ACB0CD-A1BB-4881-8C24-FBB3C20D3F6A}" destId="{9EE97D9F-6395-4D31-A86A-25ADAD421330}" srcOrd="15" destOrd="0" presId="urn:microsoft.com/office/officeart/2008/layout/HexagonCluster"/>
    <dgm:cxn modelId="{114D2DA1-F381-400E-B5E9-30C660983AC3}" type="presParOf" srcId="{9EE97D9F-6395-4D31-A86A-25ADAD421330}" destId="{BD04D90C-1E0C-4431-845E-04790C920CD2}" srcOrd="0" destOrd="0" presId="urn:microsoft.com/office/officeart/2008/layout/HexagonCluster"/>
    <dgm:cxn modelId="{74BE9BBF-3C94-448D-8CB4-913A10AABF2F}" type="presParOf" srcId="{64ACB0CD-A1BB-4881-8C24-FBB3C20D3F6A}" destId="{CCE73E07-DCA6-414C-A25D-6D6B18948537}" srcOrd="16" destOrd="0" presId="urn:microsoft.com/office/officeart/2008/layout/HexagonCluster"/>
    <dgm:cxn modelId="{6EA68CF9-6AB4-470E-A2A4-1A465237DABA}" type="presParOf" srcId="{CCE73E07-DCA6-414C-A25D-6D6B18948537}" destId="{75C8C858-D736-487A-AE25-2D4356CD9C68}" srcOrd="0" destOrd="0" presId="urn:microsoft.com/office/officeart/2008/layout/HexagonCluster"/>
    <dgm:cxn modelId="{8A396EC5-92CB-4704-ADA8-88AABA54606E}" type="presParOf" srcId="{64ACB0CD-A1BB-4881-8C24-FBB3C20D3F6A}" destId="{64A6054D-44E3-47F0-B524-2091C1AE6CA2}" srcOrd="17" destOrd="0" presId="urn:microsoft.com/office/officeart/2008/layout/HexagonCluster"/>
    <dgm:cxn modelId="{38EBB49B-8F8A-4CB5-99DD-B26BE8CC8313}" type="presParOf" srcId="{64A6054D-44E3-47F0-B524-2091C1AE6CA2}" destId="{AA0308C1-6387-4106-B347-4676741DB012}" srcOrd="0" destOrd="0" presId="urn:microsoft.com/office/officeart/2008/layout/HexagonCluster"/>
    <dgm:cxn modelId="{CCF0253A-1712-4CF5-B90B-0592BF6C5CAC}" type="presParOf" srcId="{64ACB0CD-A1BB-4881-8C24-FBB3C20D3F6A}" destId="{A558959C-8226-44E1-8DC1-FCD7275496AA}" srcOrd="18" destOrd="0" presId="urn:microsoft.com/office/officeart/2008/layout/HexagonCluster"/>
    <dgm:cxn modelId="{691B9DB7-2475-41CC-8B1E-FB03BF36CD7E}" type="presParOf" srcId="{A558959C-8226-44E1-8DC1-FCD7275496AA}" destId="{4B959885-A21B-40E8-82EF-48ED27C4285D}" srcOrd="0" destOrd="0" presId="urn:microsoft.com/office/officeart/2008/layout/HexagonCluster"/>
    <dgm:cxn modelId="{F8A3ED63-752E-45E1-B927-E3BCF091F339}" type="presParOf" srcId="{64ACB0CD-A1BB-4881-8C24-FBB3C20D3F6A}" destId="{793FC42A-0D90-43FD-87B9-0F3C78491E93}" srcOrd="19" destOrd="0" presId="urn:microsoft.com/office/officeart/2008/layout/HexagonCluster"/>
    <dgm:cxn modelId="{B1CE454F-FF93-4DE7-8E71-4A4D37772F6C}" type="presParOf" srcId="{793FC42A-0D90-43FD-87B9-0F3C78491E93}" destId="{E3E332ED-6A2F-4B28-BE2B-2B08EAA7F2CF}" srcOrd="0" destOrd="0" presId="urn:microsoft.com/office/officeart/2008/layout/HexagonCluster"/>
    <dgm:cxn modelId="{C6927BFE-534C-4466-BCCC-D8FC4083CF5D}" type="presParOf" srcId="{64ACB0CD-A1BB-4881-8C24-FBB3C20D3F6A}" destId="{F2C20A23-6C5B-4F99-9B01-99C77901CA22}" srcOrd="20" destOrd="0" presId="urn:microsoft.com/office/officeart/2008/layout/HexagonCluster"/>
    <dgm:cxn modelId="{E202A80B-B090-4D05-ADF6-15AD817291B2}" type="presParOf" srcId="{F2C20A23-6C5B-4F99-9B01-99C77901CA22}" destId="{04C892FE-1ADE-477E-944A-CA5DF37D5EA3}" srcOrd="0" destOrd="0" presId="urn:microsoft.com/office/officeart/2008/layout/HexagonCluster"/>
    <dgm:cxn modelId="{CC8415F8-2235-4BA8-B539-3140F99487BE}" type="presParOf" srcId="{64ACB0CD-A1BB-4881-8C24-FBB3C20D3F6A}" destId="{DED332E4-1B05-4F19-BE0C-426675B4EE00}" srcOrd="21" destOrd="0" presId="urn:microsoft.com/office/officeart/2008/layout/HexagonCluster"/>
    <dgm:cxn modelId="{8F9EFA2A-04B6-4D4A-A8F6-1713CF695E39}" type="presParOf" srcId="{DED332E4-1B05-4F19-BE0C-426675B4EE00}" destId="{893E263C-583E-4BEA-9A7D-D1AFA577122E}" srcOrd="0" destOrd="0" presId="urn:microsoft.com/office/officeart/2008/layout/HexagonCluster"/>
    <dgm:cxn modelId="{21D405CE-D3DC-4285-9C8A-16FD9B30C158}" type="presParOf" srcId="{64ACB0CD-A1BB-4881-8C24-FBB3C20D3F6A}" destId="{75A0A24B-B59A-413C-BA0D-7587C299B305}" srcOrd="22" destOrd="0" presId="urn:microsoft.com/office/officeart/2008/layout/HexagonCluster"/>
    <dgm:cxn modelId="{3EF6DF46-5011-4EC4-B82E-0973D56D8BBB}" type="presParOf" srcId="{75A0A24B-B59A-413C-BA0D-7587C299B305}" destId="{9B67C587-189B-475E-891B-3FEE366D6816}" srcOrd="0" destOrd="0" presId="urn:microsoft.com/office/officeart/2008/layout/HexagonCluster"/>
    <dgm:cxn modelId="{26A96AE9-F9FD-4395-9B81-B0E088E6490F}" type="presParOf" srcId="{64ACB0CD-A1BB-4881-8C24-FBB3C20D3F6A}" destId="{A999863C-1692-405A-B8FC-6261EF6F4EFB}" srcOrd="23" destOrd="0" presId="urn:microsoft.com/office/officeart/2008/layout/HexagonCluster"/>
    <dgm:cxn modelId="{882663E3-2739-4B19-83AE-261EAB58D8AB}" type="presParOf" srcId="{A999863C-1692-405A-B8FC-6261EF6F4EFB}" destId="{D3584B94-2353-4EC9-8E4F-CBF9F00CA3A3}" srcOrd="0" destOrd="0" presId="urn:microsoft.com/office/officeart/2008/layout/HexagonCluster"/>
    <dgm:cxn modelId="{85B7FA23-FA6F-4DA1-846F-10EAA81AC7BF}" type="presParOf" srcId="{64ACB0CD-A1BB-4881-8C24-FBB3C20D3F6A}" destId="{088DD9CA-A6F3-4A6D-A41F-116363CA1C7C}" srcOrd="24" destOrd="0" presId="urn:microsoft.com/office/officeart/2008/layout/HexagonCluster"/>
    <dgm:cxn modelId="{DD468E37-A80B-41A8-9C62-B2F7CACD4355}" type="presParOf" srcId="{088DD9CA-A6F3-4A6D-A41F-116363CA1C7C}" destId="{2C4FB49E-3740-4E3E-B35B-A3ECE9840F56}" srcOrd="0" destOrd="0" presId="urn:microsoft.com/office/officeart/2008/layout/HexagonCluster"/>
    <dgm:cxn modelId="{8170C5C6-C63D-4BBF-8DB1-662BA9792766}" type="presParOf" srcId="{64ACB0CD-A1BB-4881-8C24-FBB3C20D3F6A}" destId="{3325F656-48F7-448B-84C0-EDF814E5A09F}" srcOrd="25" destOrd="0" presId="urn:microsoft.com/office/officeart/2008/layout/HexagonCluster"/>
    <dgm:cxn modelId="{32AA3B23-6A3D-497E-90A2-A2C2FD3D8C28}" type="presParOf" srcId="{3325F656-48F7-448B-84C0-EDF814E5A09F}" destId="{6A494592-EC67-408A-9CB0-C65F6FD1D28B}" srcOrd="0" destOrd="0" presId="urn:microsoft.com/office/officeart/2008/layout/HexagonCluster"/>
    <dgm:cxn modelId="{2BD42555-4FD8-4804-B747-0823781DE587}" type="presParOf" srcId="{64ACB0CD-A1BB-4881-8C24-FBB3C20D3F6A}" destId="{67BA3490-9449-40A8-891E-247122F6C686}" srcOrd="26" destOrd="0" presId="urn:microsoft.com/office/officeart/2008/layout/HexagonCluster"/>
    <dgm:cxn modelId="{2B543D6C-BBA5-4882-807D-6812B2399F54}" type="presParOf" srcId="{67BA3490-9449-40A8-891E-247122F6C686}" destId="{BAA549DA-005A-4EFD-8F71-7852C26A071A}" srcOrd="0" destOrd="0" presId="urn:microsoft.com/office/officeart/2008/layout/HexagonCluster"/>
    <dgm:cxn modelId="{95DE3452-2F25-46E5-8EB5-D8C88B247384}" type="presParOf" srcId="{64ACB0CD-A1BB-4881-8C24-FBB3C20D3F6A}" destId="{17B38C51-8756-4B82-B98F-C8C2E876585E}" srcOrd="27" destOrd="0" presId="urn:microsoft.com/office/officeart/2008/layout/HexagonCluster"/>
    <dgm:cxn modelId="{3B91A649-40F1-48BF-BC5F-6A87C6160F80}" type="presParOf" srcId="{17B38C51-8756-4B82-B98F-C8C2E876585E}" destId="{33F8425E-1C47-436F-A656-B91DA6838170}" srcOrd="0" destOrd="0" presId="urn:microsoft.com/office/officeart/2008/layout/HexagonCluster"/>
    <dgm:cxn modelId="{83D16DE7-D368-45B8-8ECA-658351CB4EA3}" type="presParOf" srcId="{64ACB0CD-A1BB-4881-8C24-FBB3C20D3F6A}" destId="{BB194CF3-447F-468F-AA58-B7A5708EEA53}" srcOrd="28" destOrd="0" presId="urn:microsoft.com/office/officeart/2008/layout/HexagonCluster"/>
    <dgm:cxn modelId="{D3D757D4-D605-4664-9DDE-3136D43F66BA}" type="presParOf" srcId="{BB194CF3-447F-468F-AA58-B7A5708EEA53}" destId="{99603F6B-22E7-4B4E-9C43-93571F817400}" srcOrd="0" destOrd="0" presId="urn:microsoft.com/office/officeart/2008/layout/HexagonCluster"/>
    <dgm:cxn modelId="{099063D0-1C81-4DD9-BD87-48F9667FC29B}" type="presParOf" srcId="{64ACB0CD-A1BB-4881-8C24-FBB3C20D3F6A}" destId="{7EB946AA-A6D6-4B49-8D4E-702328AF714D}" srcOrd="29" destOrd="0" presId="urn:microsoft.com/office/officeart/2008/layout/HexagonCluster"/>
    <dgm:cxn modelId="{0B85921C-B287-411B-8085-88FB1F061351}" type="presParOf" srcId="{7EB946AA-A6D6-4B49-8D4E-702328AF714D}" destId="{09F00B91-C2D3-4A98-8E51-CCF3C6AC18AC}" srcOrd="0" destOrd="0" presId="urn:microsoft.com/office/officeart/2008/layout/HexagonCluster"/>
    <dgm:cxn modelId="{F2B8BF0E-4D2F-4701-8978-83F3BFB92388}" type="presParOf" srcId="{64ACB0CD-A1BB-4881-8C24-FBB3C20D3F6A}" destId="{FAB9DA6C-BB1A-4BF5-A10F-2B924A6FC5A3}" srcOrd="30" destOrd="0" presId="urn:microsoft.com/office/officeart/2008/layout/HexagonCluster"/>
    <dgm:cxn modelId="{262F23A0-9D7C-4BB4-B535-D50A143BE6EE}" type="presParOf" srcId="{FAB9DA6C-BB1A-4BF5-A10F-2B924A6FC5A3}" destId="{AFFDF03A-BC6E-4B15-8136-E72AE025FAF5}" srcOrd="0" destOrd="0" presId="urn:microsoft.com/office/officeart/2008/layout/HexagonCluster"/>
    <dgm:cxn modelId="{1E8B2347-EC90-4E66-A98E-3471F24A742C}" type="presParOf" srcId="{64ACB0CD-A1BB-4881-8C24-FBB3C20D3F6A}" destId="{AF994F88-0B8F-4853-B4F9-E8CBC657A62D}" srcOrd="31" destOrd="0" presId="urn:microsoft.com/office/officeart/2008/layout/HexagonCluster"/>
    <dgm:cxn modelId="{67D3AA22-9D51-4C13-8C51-7CA3998044A7}" type="presParOf" srcId="{AF994F88-0B8F-4853-B4F9-E8CBC657A62D}" destId="{2A1E2AC1-5A5E-4A1D-983F-04897FD7A510}" srcOrd="0" destOrd="0" presId="urn:microsoft.com/office/officeart/2008/layout/HexagonCluster"/>
    <dgm:cxn modelId="{C8F67ED3-0B04-4719-AA14-3627015CFFA7}" type="presParOf" srcId="{64ACB0CD-A1BB-4881-8C24-FBB3C20D3F6A}" destId="{2B514FAE-80A9-40CB-BC49-31EC99BDFC33}" srcOrd="32" destOrd="0" presId="urn:microsoft.com/office/officeart/2008/layout/HexagonCluster"/>
    <dgm:cxn modelId="{3B7AA008-3FEE-4E54-8AB9-20CBC1A7A0B5}" type="presParOf" srcId="{2B514FAE-80A9-40CB-BC49-31EC99BDFC33}" destId="{2C8763F2-21F3-44CE-B5B2-A19E8A38F2B0}" srcOrd="0" destOrd="0" presId="urn:microsoft.com/office/officeart/2008/layout/HexagonCluster"/>
    <dgm:cxn modelId="{20AB7E68-FB92-4E43-BFDD-AECA20DF68B5}" type="presParOf" srcId="{64ACB0CD-A1BB-4881-8C24-FBB3C20D3F6A}" destId="{05C62F7D-B5A9-40A6-9339-79AF147FF2CD}" srcOrd="33" destOrd="0" presId="urn:microsoft.com/office/officeart/2008/layout/HexagonCluster"/>
    <dgm:cxn modelId="{E95150CB-B5B2-4ECB-8572-CD0521D71C9D}" type="presParOf" srcId="{05C62F7D-B5A9-40A6-9339-79AF147FF2CD}" destId="{D7B6EF84-5CC2-40B4-A963-BDED6B37C865}" srcOrd="0" destOrd="0" presId="urn:microsoft.com/office/officeart/2008/layout/HexagonCluster"/>
    <dgm:cxn modelId="{9BB3909A-1B37-4624-81F9-9B82BFC38515}" type="presParOf" srcId="{64ACB0CD-A1BB-4881-8C24-FBB3C20D3F6A}" destId="{A04AE9D7-D4D5-41C0-BAE3-82AC03374AAF}" srcOrd="34" destOrd="0" presId="urn:microsoft.com/office/officeart/2008/layout/HexagonCluster"/>
    <dgm:cxn modelId="{7FE1B5B3-E893-4CDD-93C6-10218F0A758E}" type="presParOf" srcId="{A04AE9D7-D4D5-41C0-BAE3-82AC03374AAF}" destId="{B7E6E43F-CAF2-4E73-AFC4-04D1B1174F26}" srcOrd="0" destOrd="0" presId="urn:microsoft.com/office/officeart/2008/layout/HexagonCluster"/>
    <dgm:cxn modelId="{266FACE6-69BE-4F4B-A573-E7E16DD0408F}" type="presParOf" srcId="{64ACB0CD-A1BB-4881-8C24-FBB3C20D3F6A}" destId="{986A45CB-7189-447D-82D7-BC939A4A80F8}" srcOrd="35" destOrd="0" presId="urn:microsoft.com/office/officeart/2008/layout/HexagonCluster"/>
    <dgm:cxn modelId="{D746D7E7-4B5B-474B-B8EA-13A94E1724F2}" type="presParOf" srcId="{986A45CB-7189-447D-82D7-BC939A4A80F8}" destId="{FC265BD7-1ABA-467C-9F6C-1B90AD1AA5B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3AF3F-D961-4223-90EE-40846F202968}">
      <dsp:nvSpPr>
        <dsp:cNvPr id="0" name=""/>
        <dsp:cNvSpPr/>
      </dsp:nvSpPr>
      <dsp:spPr>
        <a:xfrm>
          <a:off x="1045440" y="2280012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Údolí a </a:t>
          </a:r>
          <a:r>
            <a:rPr lang="cs-CZ" sz="1200" b="1" kern="1200" dirty="0">
              <a:latin typeface="Arial Narrow" panose="020B0606020202030204" pitchFamily="34" charset="0"/>
            </a:rPr>
            <a:t>odloučenost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1233667" y="2441580"/>
        <a:ext cx="838983" cy="720156"/>
      </dsp:txXfrm>
    </dsp:sp>
    <dsp:sp modelId="{A406E3E0-BE08-4E4F-8CA8-681881924F95}">
      <dsp:nvSpPr>
        <dsp:cNvPr id="0" name=""/>
        <dsp:cNvSpPr/>
      </dsp:nvSpPr>
      <dsp:spPr>
        <a:xfrm>
          <a:off x="1074647" y="2746635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394A2-4F77-440E-BDE0-A01EA53FF094}">
      <dsp:nvSpPr>
        <dsp:cNvPr id="0" name=""/>
        <dsp:cNvSpPr/>
      </dsp:nvSpPr>
      <dsp:spPr>
        <a:xfrm>
          <a:off x="0" y="1703342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CCA64-6556-4548-9733-726F5A643F1A}">
      <dsp:nvSpPr>
        <dsp:cNvPr id="0" name=""/>
        <dsp:cNvSpPr/>
      </dsp:nvSpPr>
      <dsp:spPr>
        <a:xfrm>
          <a:off x="832009" y="2608186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A30B5-EA73-43FA-B2AC-75E3AF7C803B}">
      <dsp:nvSpPr>
        <dsp:cNvPr id="0" name=""/>
        <dsp:cNvSpPr/>
      </dsp:nvSpPr>
      <dsp:spPr>
        <a:xfrm>
          <a:off x="2091630" y="1700186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Vodní systémy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2279857" y="1861754"/>
        <a:ext cx="838983" cy="720156"/>
      </dsp:txXfrm>
    </dsp:sp>
    <dsp:sp modelId="{1AF929E6-1C34-4F9C-831A-7460903C1327}">
      <dsp:nvSpPr>
        <dsp:cNvPr id="0" name=""/>
        <dsp:cNvSpPr/>
      </dsp:nvSpPr>
      <dsp:spPr>
        <a:xfrm>
          <a:off x="2928133" y="2602664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839B9-6442-42B9-B360-9B0C15EF3696}">
      <dsp:nvSpPr>
        <dsp:cNvPr id="0" name=""/>
        <dsp:cNvSpPr/>
      </dsp:nvSpPr>
      <dsp:spPr>
        <a:xfrm>
          <a:off x="3137071" y="2278040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ECE6E-C7EC-418E-B09A-126F6BB2960E}">
      <dsp:nvSpPr>
        <dsp:cNvPr id="0" name=""/>
        <dsp:cNvSpPr/>
      </dsp:nvSpPr>
      <dsp:spPr>
        <a:xfrm>
          <a:off x="3166278" y="2742296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9B9B9-708D-46D7-84BC-9D8DD61D8E16}">
      <dsp:nvSpPr>
        <dsp:cNvPr id="0" name=""/>
        <dsp:cNvSpPr/>
      </dsp:nvSpPr>
      <dsp:spPr>
        <a:xfrm>
          <a:off x="1045440" y="1126671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Hospodář-</a:t>
          </a:r>
          <a:r>
            <a:rPr lang="cs-CZ" sz="1400" b="1" kern="1200" dirty="0" err="1">
              <a:latin typeface="Arial Narrow" panose="020B0606020202030204" pitchFamily="34" charset="0"/>
            </a:rPr>
            <a:t>ské</a:t>
          </a:r>
          <a:r>
            <a:rPr lang="cs-CZ" sz="1400" b="1" kern="1200" dirty="0">
              <a:latin typeface="Arial Narrow" panose="020B0606020202030204" pitchFamily="34" charset="0"/>
            </a:rPr>
            <a:t> statky (</a:t>
          </a:r>
          <a:r>
            <a:rPr lang="cs-CZ" sz="1400" b="1" kern="1200" dirty="0" err="1">
              <a:latin typeface="Arial Narrow" panose="020B0606020202030204" pitchFamily="34" charset="0"/>
            </a:rPr>
            <a:t>grangie</a:t>
          </a:r>
          <a:r>
            <a:rPr lang="cs-CZ" sz="1400" b="1" kern="1200" dirty="0">
              <a:latin typeface="Arial Narrow" panose="020B0606020202030204" pitchFamily="34" charset="0"/>
            </a:rPr>
            <a:t>)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1233667" y="1288239"/>
        <a:ext cx="838983" cy="720156"/>
      </dsp:txXfrm>
    </dsp:sp>
    <dsp:sp modelId="{7803D6CB-4B8E-4F46-9D7F-D13E8A75E859}">
      <dsp:nvSpPr>
        <dsp:cNvPr id="0" name=""/>
        <dsp:cNvSpPr/>
      </dsp:nvSpPr>
      <dsp:spPr>
        <a:xfrm>
          <a:off x="1872956" y="1140871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0347-F750-4DF7-94E6-D91157B2FCF7}">
      <dsp:nvSpPr>
        <dsp:cNvPr id="0" name=""/>
        <dsp:cNvSpPr/>
      </dsp:nvSpPr>
      <dsp:spPr>
        <a:xfrm>
          <a:off x="2091630" y="546450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17FA0-E729-4FF3-B823-933F601252CC}">
      <dsp:nvSpPr>
        <dsp:cNvPr id="0" name=""/>
        <dsp:cNvSpPr/>
      </dsp:nvSpPr>
      <dsp:spPr>
        <a:xfrm>
          <a:off x="2126079" y="1008733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CC760-FC1E-49FE-B8BA-41EC8CD4C18D}">
      <dsp:nvSpPr>
        <dsp:cNvPr id="0" name=""/>
        <dsp:cNvSpPr/>
      </dsp:nvSpPr>
      <dsp:spPr>
        <a:xfrm>
          <a:off x="3137071" y="1124304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60000"/>
            <a:lumOff val="40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Speciální typy a druhy pěstování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3325298" y="1285872"/>
        <a:ext cx="838983" cy="720156"/>
      </dsp:txXfrm>
    </dsp:sp>
    <dsp:sp modelId="{5DC645DB-6D4C-404E-B27E-B320CACB6E24}">
      <dsp:nvSpPr>
        <dsp:cNvPr id="0" name=""/>
        <dsp:cNvSpPr/>
      </dsp:nvSpPr>
      <dsp:spPr>
        <a:xfrm>
          <a:off x="4188503" y="158658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A52BB-3EA8-444E-A0CF-C78B3942A095}">
      <dsp:nvSpPr>
        <dsp:cNvPr id="0" name=""/>
        <dsp:cNvSpPr/>
      </dsp:nvSpPr>
      <dsp:spPr>
        <a:xfrm>
          <a:off x="4182512" y="1710836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4D90C-1E0C-4431-845E-04790C920CD2}">
      <dsp:nvSpPr>
        <dsp:cNvPr id="0" name=""/>
        <dsp:cNvSpPr/>
      </dsp:nvSpPr>
      <dsp:spPr>
        <a:xfrm>
          <a:off x="4419159" y="1729769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8C858-D736-487A-AE25-2D4356CD9C68}">
      <dsp:nvSpPr>
        <dsp:cNvPr id="0" name=""/>
        <dsp:cNvSpPr/>
      </dsp:nvSpPr>
      <dsp:spPr>
        <a:xfrm>
          <a:off x="4182512" y="527677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40000"/>
            <a:lumOff val="60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Rybářství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Chov ovcí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4370739" y="689245"/>
        <a:ext cx="838983" cy="720156"/>
      </dsp:txXfrm>
    </dsp:sp>
    <dsp:sp modelId="{AA0308C1-6387-4106-B347-4676741DB012}">
      <dsp:nvSpPr>
        <dsp:cNvPr id="0" name=""/>
        <dsp:cNvSpPr/>
      </dsp:nvSpPr>
      <dsp:spPr>
        <a:xfrm>
          <a:off x="5233944" y="1025300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59885-A21B-40E8-82EF-48ED27C4285D}">
      <dsp:nvSpPr>
        <dsp:cNvPr id="0" name=""/>
        <dsp:cNvSpPr/>
      </dsp:nvSpPr>
      <dsp:spPr>
        <a:xfrm>
          <a:off x="5228702" y="1139687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332ED-6A2F-4B28-BE2B-2B08EAA7F2CF}">
      <dsp:nvSpPr>
        <dsp:cNvPr id="0" name=""/>
        <dsp:cNvSpPr/>
      </dsp:nvSpPr>
      <dsp:spPr>
        <a:xfrm>
          <a:off x="5470591" y="1162959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892FE-1ADE-477E-944A-CA5DF37D5EA3}">
      <dsp:nvSpPr>
        <dsp:cNvPr id="0" name=""/>
        <dsp:cNvSpPr/>
      </dsp:nvSpPr>
      <dsp:spPr>
        <a:xfrm>
          <a:off x="5228702" y="2291451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50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Obchodní trasy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Městské dvorce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5416929" y="2453019"/>
        <a:ext cx="838983" cy="720156"/>
      </dsp:txXfrm>
    </dsp:sp>
    <dsp:sp modelId="{893E263C-583E-4BEA-9A7D-D1AFA577122E}">
      <dsp:nvSpPr>
        <dsp:cNvPr id="0" name=""/>
        <dsp:cNvSpPr/>
      </dsp:nvSpPr>
      <dsp:spPr>
        <a:xfrm>
          <a:off x="5469094" y="320536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7C587-189B-475E-891B-3FEE366D6816}">
      <dsp:nvSpPr>
        <dsp:cNvPr id="0" name=""/>
        <dsp:cNvSpPr/>
      </dsp:nvSpPr>
      <dsp:spPr>
        <a:xfrm>
          <a:off x="4182512" y="2862600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84B94-2353-4EC9-8E4F-CBF9F00CA3A3}">
      <dsp:nvSpPr>
        <dsp:cNvPr id="0" name=""/>
        <dsp:cNvSpPr/>
      </dsp:nvSpPr>
      <dsp:spPr>
        <a:xfrm>
          <a:off x="5243680" y="3320544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FB49E-3740-4E3E-B35B-A3ECE9840F56}">
      <dsp:nvSpPr>
        <dsp:cNvPr id="0" name=""/>
        <dsp:cNvSpPr/>
      </dsp:nvSpPr>
      <dsp:spPr>
        <a:xfrm>
          <a:off x="2090881" y="2856289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latin typeface="Arial Narrow" panose="020B0606020202030204" pitchFamily="34" charset="0"/>
            </a:rPr>
            <a:t>Poutní kostely a cesty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2279108" y="3017857"/>
        <a:ext cx="838983" cy="720156"/>
      </dsp:txXfrm>
    </dsp:sp>
    <dsp:sp modelId="{6A494592-EC67-408A-9CB0-C65F6FD1D28B}">
      <dsp:nvSpPr>
        <dsp:cNvPr id="0" name=""/>
        <dsp:cNvSpPr/>
      </dsp:nvSpPr>
      <dsp:spPr>
        <a:xfrm>
          <a:off x="2125330" y="3318572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549DA-005A-4EFD-8F71-7852C26A071A}">
      <dsp:nvSpPr>
        <dsp:cNvPr id="0" name=""/>
        <dsp:cNvSpPr/>
      </dsp:nvSpPr>
      <dsp:spPr>
        <a:xfrm>
          <a:off x="1044692" y="3436115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8425E-1C47-436F-A656-B91DA6838170}">
      <dsp:nvSpPr>
        <dsp:cNvPr id="0" name=""/>
        <dsp:cNvSpPr/>
      </dsp:nvSpPr>
      <dsp:spPr>
        <a:xfrm>
          <a:off x="1872208" y="3450709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03F6B-22E7-4B4E-9C43-93571F817400}">
      <dsp:nvSpPr>
        <dsp:cNvPr id="0" name=""/>
        <dsp:cNvSpPr/>
      </dsp:nvSpPr>
      <dsp:spPr>
        <a:xfrm>
          <a:off x="6268901" y="2876011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Klášterní krajina jako </a:t>
          </a:r>
          <a:r>
            <a:rPr lang="cs-CZ" sz="1100" b="1" kern="1200" dirty="0"/>
            <a:t>evropský krajinný typ / síť</a:t>
          </a:r>
          <a:endParaRPr lang="de-DE" sz="1200" b="1" kern="1200" dirty="0">
            <a:latin typeface="Arial Narrow" panose="020B0606020202030204" pitchFamily="34" charset="0"/>
          </a:endParaRPr>
        </a:p>
      </dsp:txBody>
      <dsp:txXfrm>
        <a:off x="6457128" y="3037579"/>
        <a:ext cx="838983" cy="720156"/>
      </dsp:txXfrm>
    </dsp:sp>
    <dsp:sp modelId="{09F00B91-C2D3-4A98-8E51-CCF3C6AC18AC}">
      <dsp:nvSpPr>
        <dsp:cNvPr id="0" name=""/>
        <dsp:cNvSpPr/>
      </dsp:nvSpPr>
      <dsp:spPr>
        <a:xfrm>
          <a:off x="6510041" y="378992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DF03A-BC6E-4B15-8136-E72AE025FAF5}">
      <dsp:nvSpPr>
        <dsp:cNvPr id="0" name=""/>
        <dsp:cNvSpPr/>
      </dsp:nvSpPr>
      <dsp:spPr>
        <a:xfrm>
          <a:off x="5223460" y="3447554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E2AC1-5A5E-4A1D-983F-04897FD7A510}">
      <dsp:nvSpPr>
        <dsp:cNvPr id="0" name=""/>
        <dsp:cNvSpPr/>
      </dsp:nvSpPr>
      <dsp:spPr>
        <a:xfrm>
          <a:off x="6284627" y="390549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763F2-21F3-44CE-B5B2-A19E8A38F2B0}">
      <dsp:nvSpPr>
        <dsp:cNvPr id="0" name=""/>
        <dsp:cNvSpPr/>
      </dsp:nvSpPr>
      <dsp:spPr>
        <a:xfrm>
          <a:off x="6273394" y="568933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Kulturní krajina = </a:t>
          </a:r>
          <a:r>
            <a:rPr lang="cs-CZ" sz="1100" b="1" kern="1200" dirty="0"/>
            <a:t>člověkem</a:t>
          </a:r>
          <a:r>
            <a:rPr lang="cs-CZ" sz="1200" b="1" kern="1200" dirty="0"/>
            <a:t> </a:t>
          </a:r>
          <a:r>
            <a:rPr lang="cs-CZ" sz="1100" b="1" kern="1200" dirty="0"/>
            <a:t>kultivovaná přírodní krajina</a:t>
          </a:r>
          <a:endParaRPr lang="de-DE" sz="1200" b="1" kern="1200" dirty="0">
            <a:latin typeface="Arial Narrow" panose="020B0606020202030204" pitchFamily="34" charset="0"/>
          </a:endParaRPr>
        </a:p>
      </dsp:txBody>
      <dsp:txXfrm>
        <a:off x="6461621" y="730501"/>
        <a:ext cx="838983" cy="720156"/>
      </dsp:txXfrm>
    </dsp:sp>
    <dsp:sp modelId="{D7B6EF84-5CC2-40B4-A963-BDED6B37C865}">
      <dsp:nvSpPr>
        <dsp:cNvPr id="0" name=""/>
        <dsp:cNvSpPr/>
      </dsp:nvSpPr>
      <dsp:spPr>
        <a:xfrm>
          <a:off x="7114390" y="1486400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6E43F-CAF2-4E73-AFC4-04D1B1174F26}">
      <dsp:nvSpPr>
        <dsp:cNvPr id="0" name=""/>
        <dsp:cNvSpPr/>
      </dsp:nvSpPr>
      <dsp:spPr>
        <a:xfrm>
          <a:off x="6273394" y="1720697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65BD7-1ABA-467C-9F6C-1B90AD1AA5B4}">
      <dsp:nvSpPr>
        <dsp:cNvPr id="0" name=""/>
        <dsp:cNvSpPr/>
      </dsp:nvSpPr>
      <dsp:spPr>
        <a:xfrm>
          <a:off x="7114390" y="172700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3AF3F-D961-4223-90EE-40846F202968}">
      <dsp:nvSpPr>
        <dsp:cNvPr id="0" name=""/>
        <dsp:cNvSpPr/>
      </dsp:nvSpPr>
      <dsp:spPr>
        <a:xfrm>
          <a:off x="1045440" y="2280012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latin typeface="Arial Narrow" panose="020B0606020202030204" pitchFamily="34" charset="0"/>
            </a:rPr>
            <a:t>Tal und Einsamkeit</a:t>
          </a:r>
        </a:p>
      </dsp:txBody>
      <dsp:txXfrm>
        <a:off x="1233667" y="2441580"/>
        <a:ext cx="838983" cy="720156"/>
      </dsp:txXfrm>
    </dsp:sp>
    <dsp:sp modelId="{A406E3E0-BE08-4E4F-8CA8-681881924F95}">
      <dsp:nvSpPr>
        <dsp:cNvPr id="0" name=""/>
        <dsp:cNvSpPr/>
      </dsp:nvSpPr>
      <dsp:spPr>
        <a:xfrm>
          <a:off x="1074647" y="2746635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394A2-4F77-440E-BDE0-A01EA53FF094}">
      <dsp:nvSpPr>
        <dsp:cNvPr id="0" name=""/>
        <dsp:cNvSpPr/>
      </dsp:nvSpPr>
      <dsp:spPr>
        <a:xfrm>
          <a:off x="0" y="1703342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CCA64-6556-4548-9733-726F5A643F1A}">
      <dsp:nvSpPr>
        <dsp:cNvPr id="0" name=""/>
        <dsp:cNvSpPr/>
      </dsp:nvSpPr>
      <dsp:spPr>
        <a:xfrm>
          <a:off x="832009" y="2608186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A30B5-EA73-43FA-B2AC-75E3AF7C803B}">
      <dsp:nvSpPr>
        <dsp:cNvPr id="0" name=""/>
        <dsp:cNvSpPr/>
      </dsp:nvSpPr>
      <dsp:spPr>
        <a:xfrm>
          <a:off x="2091630" y="1700186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latin typeface="Arial Narrow" panose="020B0606020202030204" pitchFamily="34" charset="0"/>
            </a:rPr>
            <a:t>Wasserbau</a:t>
          </a:r>
          <a:br>
            <a:rPr lang="de-DE" sz="1400" b="1" kern="1200" dirty="0">
              <a:latin typeface="Arial Narrow" panose="020B0606020202030204" pitchFamily="34" charset="0"/>
            </a:rPr>
          </a:br>
          <a:r>
            <a:rPr lang="de-DE" sz="1400" b="1" kern="1200" dirty="0">
              <a:latin typeface="Arial Narrow" panose="020B0606020202030204" pitchFamily="34" charset="0"/>
            </a:rPr>
            <a:t>-</a:t>
          </a:r>
          <a:r>
            <a:rPr lang="de-DE" sz="1400" b="1" kern="1200" dirty="0" err="1">
              <a:latin typeface="Arial Narrow" panose="020B0606020202030204" pitchFamily="34" charset="0"/>
            </a:rPr>
            <a:t>liches</a:t>
          </a:r>
          <a:r>
            <a:rPr lang="de-DE" sz="1400" b="1" kern="1200" dirty="0">
              <a:latin typeface="Arial Narrow" panose="020B0606020202030204" pitchFamily="34" charset="0"/>
            </a:rPr>
            <a:t> System</a:t>
          </a:r>
        </a:p>
      </dsp:txBody>
      <dsp:txXfrm>
        <a:off x="2279857" y="1861754"/>
        <a:ext cx="838983" cy="720156"/>
      </dsp:txXfrm>
    </dsp:sp>
    <dsp:sp modelId="{1AF929E6-1C34-4F9C-831A-7460903C1327}">
      <dsp:nvSpPr>
        <dsp:cNvPr id="0" name=""/>
        <dsp:cNvSpPr/>
      </dsp:nvSpPr>
      <dsp:spPr>
        <a:xfrm>
          <a:off x="2928133" y="2602664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839B9-6442-42B9-B360-9B0C15EF3696}">
      <dsp:nvSpPr>
        <dsp:cNvPr id="0" name=""/>
        <dsp:cNvSpPr/>
      </dsp:nvSpPr>
      <dsp:spPr>
        <a:xfrm>
          <a:off x="3137071" y="2278040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ECE6E-C7EC-418E-B09A-126F6BB2960E}">
      <dsp:nvSpPr>
        <dsp:cNvPr id="0" name=""/>
        <dsp:cNvSpPr/>
      </dsp:nvSpPr>
      <dsp:spPr>
        <a:xfrm>
          <a:off x="3166278" y="2742296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9B9B9-708D-46D7-84BC-9D8DD61D8E16}">
      <dsp:nvSpPr>
        <dsp:cNvPr id="0" name=""/>
        <dsp:cNvSpPr/>
      </dsp:nvSpPr>
      <dsp:spPr>
        <a:xfrm>
          <a:off x="1045440" y="1126671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 err="1">
              <a:latin typeface="Arial Narrow" panose="020B0606020202030204" pitchFamily="34" charset="0"/>
            </a:rPr>
            <a:t>Grangien</a:t>
          </a:r>
          <a:r>
            <a:rPr lang="de-DE" sz="1400" b="1" kern="1200" dirty="0">
              <a:latin typeface="Arial Narrow" panose="020B0606020202030204" pitchFamily="34" charset="0"/>
            </a:rPr>
            <a:t>-</a:t>
          </a:r>
          <a:br>
            <a:rPr lang="de-DE" sz="1400" b="1" kern="1200" dirty="0">
              <a:latin typeface="Arial Narrow" panose="020B0606020202030204" pitchFamily="34" charset="0"/>
            </a:rPr>
          </a:br>
          <a:r>
            <a:rPr lang="de-DE" sz="1400" b="1" kern="1200" dirty="0" err="1">
              <a:latin typeface="Arial Narrow" panose="020B0606020202030204" pitchFamily="34" charset="0"/>
            </a:rPr>
            <a:t>wirtschaft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1233667" y="1288239"/>
        <a:ext cx="838983" cy="720156"/>
      </dsp:txXfrm>
    </dsp:sp>
    <dsp:sp modelId="{7803D6CB-4B8E-4F46-9D7F-D13E8A75E859}">
      <dsp:nvSpPr>
        <dsp:cNvPr id="0" name=""/>
        <dsp:cNvSpPr/>
      </dsp:nvSpPr>
      <dsp:spPr>
        <a:xfrm>
          <a:off x="1872956" y="1140871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0347-F750-4DF7-94E6-D91157B2FCF7}">
      <dsp:nvSpPr>
        <dsp:cNvPr id="0" name=""/>
        <dsp:cNvSpPr/>
      </dsp:nvSpPr>
      <dsp:spPr>
        <a:xfrm>
          <a:off x="2091630" y="546450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17FA0-E729-4FF3-B823-933F601252CC}">
      <dsp:nvSpPr>
        <dsp:cNvPr id="0" name=""/>
        <dsp:cNvSpPr/>
      </dsp:nvSpPr>
      <dsp:spPr>
        <a:xfrm>
          <a:off x="2126079" y="1008733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CC760-FC1E-49FE-B8BA-41EC8CD4C18D}">
      <dsp:nvSpPr>
        <dsp:cNvPr id="0" name=""/>
        <dsp:cNvSpPr/>
      </dsp:nvSpPr>
      <dsp:spPr>
        <a:xfrm>
          <a:off x="3137071" y="1124304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60000"/>
            <a:lumOff val="40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latin typeface="Arial Narrow" panose="020B0606020202030204" pitchFamily="34" charset="0"/>
            </a:rPr>
            <a:t>Spezielle </a:t>
          </a:r>
          <a:r>
            <a:rPr lang="de-DE" sz="1400" b="1" kern="1200" dirty="0" err="1">
              <a:latin typeface="Arial Narrow" panose="020B0606020202030204" pitchFamily="34" charset="0"/>
            </a:rPr>
            <a:t>Anbaufor-men</a:t>
          </a:r>
          <a:endParaRPr lang="de-DE" sz="1400" b="1" kern="1200" dirty="0">
            <a:latin typeface="Arial Narrow" panose="020B0606020202030204" pitchFamily="34" charset="0"/>
          </a:endParaRPr>
        </a:p>
      </dsp:txBody>
      <dsp:txXfrm>
        <a:off x="3325298" y="1285872"/>
        <a:ext cx="838983" cy="720156"/>
      </dsp:txXfrm>
    </dsp:sp>
    <dsp:sp modelId="{5DC645DB-6D4C-404E-B27E-B320CACB6E24}">
      <dsp:nvSpPr>
        <dsp:cNvPr id="0" name=""/>
        <dsp:cNvSpPr/>
      </dsp:nvSpPr>
      <dsp:spPr>
        <a:xfrm>
          <a:off x="4188503" y="158658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A52BB-3EA8-444E-A0CF-C78B3942A095}">
      <dsp:nvSpPr>
        <dsp:cNvPr id="0" name=""/>
        <dsp:cNvSpPr/>
      </dsp:nvSpPr>
      <dsp:spPr>
        <a:xfrm>
          <a:off x="4182512" y="1710836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4D90C-1E0C-4431-845E-04790C920CD2}">
      <dsp:nvSpPr>
        <dsp:cNvPr id="0" name=""/>
        <dsp:cNvSpPr/>
      </dsp:nvSpPr>
      <dsp:spPr>
        <a:xfrm>
          <a:off x="4419159" y="1729769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8C858-D736-487A-AE25-2D4356CD9C68}">
      <dsp:nvSpPr>
        <dsp:cNvPr id="0" name=""/>
        <dsp:cNvSpPr/>
      </dsp:nvSpPr>
      <dsp:spPr>
        <a:xfrm>
          <a:off x="4182512" y="557494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40000"/>
            <a:lumOff val="60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latin typeface="Arial Narrow" panose="020B0606020202030204" pitchFamily="34" charset="0"/>
            </a:rPr>
            <a:t>Fisch-, Schafzucht</a:t>
          </a:r>
        </a:p>
      </dsp:txBody>
      <dsp:txXfrm>
        <a:off x="4370739" y="719062"/>
        <a:ext cx="838983" cy="720156"/>
      </dsp:txXfrm>
    </dsp:sp>
    <dsp:sp modelId="{AA0308C1-6387-4106-B347-4676741DB012}">
      <dsp:nvSpPr>
        <dsp:cNvPr id="0" name=""/>
        <dsp:cNvSpPr/>
      </dsp:nvSpPr>
      <dsp:spPr>
        <a:xfrm>
          <a:off x="5233944" y="1025300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59885-A21B-40E8-82EF-48ED27C4285D}">
      <dsp:nvSpPr>
        <dsp:cNvPr id="0" name=""/>
        <dsp:cNvSpPr/>
      </dsp:nvSpPr>
      <dsp:spPr>
        <a:xfrm>
          <a:off x="5228702" y="1139687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332ED-6A2F-4B28-BE2B-2B08EAA7F2CF}">
      <dsp:nvSpPr>
        <dsp:cNvPr id="0" name=""/>
        <dsp:cNvSpPr/>
      </dsp:nvSpPr>
      <dsp:spPr>
        <a:xfrm>
          <a:off x="5470591" y="1162959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892FE-1ADE-477E-944A-CA5DF37D5EA3}">
      <dsp:nvSpPr>
        <dsp:cNvPr id="0" name=""/>
        <dsp:cNvSpPr/>
      </dsp:nvSpPr>
      <dsp:spPr>
        <a:xfrm>
          <a:off x="5228702" y="2291451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50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latin typeface="Arial Narrow" panose="020B0606020202030204" pitchFamily="34" charset="0"/>
            </a:rPr>
            <a:t>Handels-straßen, Stadthöfe</a:t>
          </a:r>
        </a:p>
      </dsp:txBody>
      <dsp:txXfrm>
        <a:off x="5416929" y="2453019"/>
        <a:ext cx="838983" cy="720156"/>
      </dsp:txXfrm>
    </dsp:sp>
    <dsp:sp modelId="{893E263C-583E-4BEA-9A7D-D1AFA577122E}">
      <dsp:nvSpPr>
        <dsp:cNvPr id="0" name=""/>
        <dsp:cNvSpPr/>
      </dsp:nvSpPr>
      <dsp:spPr>
        <a:xfrm>
          <a:off x="5469094" y="320536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7C587-189B-475E-891B-3FEE366D6816}">
      <dsp:nvSpPr>
        <dsp:cNvPr id="0" name=""/>
        <dsp:cNvSpPr/>
      </dsp:nvSpPr>
      <dsp:spPr>
        <a:xfrm>
          <a:off x="4182512" y="2862600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84B94-2353-4EC9-8E4F-CBF9F00CA3A3}">
      <dsp:nvSpPr>
        <dsp:cNvPr id="0" name=""/>
        <dsp:cNvSpPr/>
      </dsp:nvSpPr>
      <dsp:spPr>
        <a:xfrm>
          <a:off x="5243680" y="3320544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FB49E-3740-4E3E-B35B-A3ECE9840F56}">
      <dsp:nvSpPr>
        <dsp:cNvPr id="0" name=""/>
        <dsp:cNvSpPr/>
      </dsp:nvSpPr>
      <dsp:spPr>
        <a:xfrm>
          <a:off x="2090881" y="2856289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latin typeface="Arial Narrow" panose="020B0606020202030204" pitchFamily="34" charset="0"/>
            </a:rPr>
            <a:t>Wallfahrts-</a:t>
          </a:r>
          <a:br>
            <a:rPr lang="de-DE" sz="1400" b="1" kern="1200" dirty="0">
              <a:latin typeface="Arial Narrow" panose="020B0606020202030204" pitchFamily="34" charset="0"/>
            </a:rPr>
          </a:br>
          <a:r>
            <a:rPr lang="de-DE" sz="1400" b="1" kern="1200" dirty="0" err="1">
              <a:latin typeface="Arial Narrow" panose="020B0606020202030204" pitchFamily="34" charset="0"/>
            </a:rPr>
            <a:t>kirchen</a:t>
          </a:r>
          <a:r>
            <a:rPr lang="de-DE" sz="1400" b="1" kern="1200" dirty="0">
              <a:latin typeface="Arial Narrow" panose="020B0606020202030204" pitchFamily="34" charset="0"/>
            </a:rPr>
            <a:t>, -wege</a:t>
          </a:r>
        </a:p>
      </dsp:txBody>
      <dsp:txXfrm>
        <a:off x="2279108" y="3017857"/>
        <a:ext cx="838983" cy="720156"/>
      </dsp:txXfrm>
    </dsp:sp>
    <dsp:sp modelId="{6A494592-EC67-408A-9CB0-C65F6FD1D28B}">
      <dsp:nvSpPr>
        <dsp:cNvPr id="0" name=""/>
        <dsp:cNvSpPr/>
      </dsp:nvSpPr>
      <dsp:spPr>
        <a:xfrm>
          <a:off x="2125330" y="3318572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549DA-005A-4EFD-8F71-7852C26A071A}">
      <dsp:nvSpPr>
        <dsp:cNvPr id="0" name=""/>
        <dsp:cNvSpPr/>
      </dsp:nvSpPr>
      <dsp:spPr>
        <a:xfrm>
          <a:off x="1044692" y="3436115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8425E-1C47-436F-A656-B91DA6838170}">
      <dsp:nvSpPr>
        <dsp:cNvPr id="0" name=""/>
        <dsp:cNvSpPr/>
      </dsp:nvSpPr>
      <dsp:spPr>
        <a:xfrm>
          <a:off x="1872208" y="3450709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03F6B-22E7-4B4E-9C43-93571F817400}">
      <dsp:nvSpPr>
        <dsp:cNvPr id="0" name=""/>
        <dsp:cNvSpPr/>
      </dsp:nvSpPr>
      <dsp:spPr>
        <a:xfrm>
          <a:off x="6268901" y="2876011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tx2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latin typeface="Arial Narrow" panose="020B0606020202030204" pitchFamily="34" charset="0"/>
            </a:rPr>
            <a:t>Klosterland-</a:t>
          </a:r>
          <a:r>
            <a:rPr lang="de-DE" sz="1200" b="1" kern="1200" dirty="0" err="1">
              <a:latin typeface="Arial Narrow" panose="020B0606020202030204" pitchFamily="34" charset="0"/>
            </a:rPr>
            <a:t>schaft</a:t>
          </a:r>
          <a:r>
            <a:rPr lang="de-DE" sz="1200" b="1" kern="1200" dirty="0">
              <a:latin typeface="Arial Narrow" panose="020B0606020202030204" pitchFamily="34" charset="0"/>
            </a:rPr>
            <a:t> als europäischer Landschafts-typus / Netzwerk</a:t>
          </a:r>
        </a:p>
      </dsp:txBody>
      <dsp:txXfrm>
        <a:off x="6457128" y="3037579"/>
        <a:ext cx="838983" cy="720156"/>
      </dsp:txXfrm>
    </dsp:sp>
    <dsp:sp modelId="{09F00B91-C2D3-4A98-8E51-CCF3C6AC18AC}">
      <dsp:nvSpPr>
        <dsp:cNvPr id="0" name=""/>
        <dsp:cNvSpPr/>
      </dsp:nvSpPr>
      <dsp:spPr>
        <a:xfrm>
          <a:off x="6510041" y="378992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DF03A-BC6E-4B15-8136-E72AE025FAF5}">
      <dsp:nvSpPr>
        <dsp:cNvPr id="0" name=""/>
        <dsp:cNvSpPr/>
      </dsp:nvSpPr>
      <dsp:spPr>
        <a:xfrm>
          <a:off x="5223460" y="3447554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E2AC1-5A5E-4A1D-983F-04897FD7A510}">
      <dsp:nvSpPr>
        <dsp:cNvPr id="0" name=""/>
        <dsp:cNvSpPr/>
      </dsp:nvSpPr>
      <dsp:spPr>
        <a:xfrm>
          <a:off x="6284627" y="390549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763F2-21F3-44CE-B5B2-A19E8A38F2B0}">
      <dsp:nvSpPr>
        <dsp:cNvPr id="0" name=""/>
        <dsp:cNvSpPr/>
      </dsp:nvSpPr>
      <dsp:spPr>
        <a:xfrm>
          <a:off x="6273394" y="568933"/>
          <a:ext cx="1215437" cy="10432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latin typeface="Arial Narrow" panose="020B0606020202030204" pitchFamily="34" charset="0"/>
            </a:rPr>
            <a:t>Kulturland-</a:t>
          </a:r>
          <a:r>
            <a:rPr lang="de-DE" sz="1200" b="1" kern="1200" dirty="0" err="1">
              <a:latin typeface="Arial Narrow" panose="020B0606020202030204" pitchFamily="34" charset="0"/>
            </a:rPr>
            <a:t>schaft</a:t>
          </a:r>
          <a:r>
            <a:rPr lang="de-DE" sz="1200" b="1" kern="1200" dirty="0">
              <a:latin typeface="Arial Narrow" panose="020B0606020202030204" pitchFamily="34" charset="0"/>
            </a:rPr>
            <a:t> = vom Menschen bearbeitete Naturland-</a:t>
          </a:r>
          <a:r>
            <a:rPr lang="de-DE" sz="1200" b="1" kern="1200" dirty="0" err="1">
              <a:latin typeface="Arial Narrow" panose="020B0606020202030204" pitchFamily="34" charset="0"/>
            </a:rPr>
            <a:t>schaft</a:t>
          </a:r>
          <a:endParaRPr lang="de-DE" sz="1200" b="1" kern="1200" dirty="0">
            <a:latin typeface="Arial Narrow" panose="020B0606020202030204" pitchFamily="34" charset="0"/>
          </a:endParaRPr>
        </a:p>
      </dsp:txBody>
      <dsp:txXfrm>
        <a:off x="6461621" y="730501"/>
        <a:ext cx="838983" cy="720156"/>
      </dsp:txXfrm>
    </dsp:sp>
    <dsp:sp modelId="{D7B6EF84-5CC2-40B4-A963-BDED6B37C865}">
      <dsp:nvSpPr>
        <dsp:cNvPr id="0" name=""/>
        <dsp:cNvSpPr/>
      </dsp:nvSpPr>
      <dsp:spPr>
        <a:xfrm>
          <a:off x="7114390" y="1486400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6E43F-CAF2-4E73-AFC4-04D1B1174F26}">
      <dsp:nvSpPr>
        <dsp:cNvPr id="0" name=""/>
        <dsp:cNvSpPr/>
      </dsp:nvSpPr>
      <dsp:spPr>
        <a:xfrm>
          <a:off x="6273394" y="1720697"/>
          <a:ext cx="1215437" cy="1043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65BD7-1ABA-467C-9F6C-1B90AD1AA5B4}">
      <dsp:nvSpPr>
        <dsp:cNvPr id="0" name=""/>
        <dsp:cNvSpPr/>
      </dsp:nvSpPr>
      <dsp:spPr>
        <a:xfrm>
          <a:off x="7114390" y="1727008"/>
          <a:ext cx="141538" cy="1222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D319-7988-0C47-A5AD-1F558D33A394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6DEBE-37C2-3D4C-B405-6A6964797A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32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DD4C1-CE3B-8245-AB32-946652F98E9B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35AD-0B81-F94A-83A1-9125CBB4FF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61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218643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4631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16364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86796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636996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3167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4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90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7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73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07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506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9699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94550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47050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8318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92910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721915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215989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86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650" r:id="rId15"/>
    <p:sldLayoutId id="2147483652" r:id="rId16"/>
    <p:sldLayoutId id="2147483661" r:id="rId17"/>
    <p:sldLayoutId id="2147483662" r:id="rId18"/>
    <p:sldLayoutId id="2147483660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D583EAEA-4620-0D43-6299-6B2BA490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D64F50-82CD-4B24-00EB-9D91DB435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600" dirty="0">
                <a:solidFill>
                  <a:srgbClr val="FFFF00"/>
                </a:solidFill>
              </a:rPr>
              <a:t>ATCZ00007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D2A044A-86BC-E9B9-C38C-B21F7E14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400" dirty="0"/>
              <a:t>České Budějovice,10.10.2024</a:t>
            </a:r>
            <a:endParaRPr lang="en-US" sz="1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909087F-8BFD-CFFD-7F40-92AC7CEA2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9801"/>
            <a:ext cx="9144000" cy="327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51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468A8-4053-AD59-B4B8-3EE04D33D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F6746-4FBF-726C-3B0F-42F3ED90E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32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Cisterciácké opatství Vyšší Brod</a:t>
            </a:r>
          </a:p>
          <a:p>
            <a:pPr marL="0" lvl="0" indent="0">
              <a:buNone/>
            </a:pPr>
            <a:r>
              <a:rPr lang="cs-CZ" sz="32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Město Žďár nad Sázavou</a:t>
            </a:r>
          </a:p>
          <a:p>
            <a:pPr marL="0" lvl="0" indent="0">
              <a:buNone/>
            </a:pPr>
            <a:r>
              <a:rPr lang="cs-CZ" sz="32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Město </a:t>
            </a:r>
            <a:r>
              <a:rPr lang="cs-CZ" sz="3200" kern="15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Zwettl</a:t>
            </a:r>
            <a:r>
              <a:rPr lang="cs-CZ" sz="32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buNone/>
            </a:pPr>
            <a:r>
              <a:rPr lang="cs-CZ" sz="32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Cisterciácké opatství </a:t>
            </a:r>
            <a:r>
              <a:rPr lang="cs-CZ" sz="3200" kern="15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Zwettl</a:t>
            </a:r>
            <a:endParaRPr lang="cs-CZ" sz="3200" kern="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98B986-63B3-F0FA-0E53-B85CDD18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Realizátoři projektu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3458A1-01A5-063D-D819-9C5186BF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686F00-A23F-AAFD-8B35-AAD0721D3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59" y="5546034"/>
            <a:ext cx="4643941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61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468A8-4053-AD59-B4B8-3EE04D33D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F6746-4FBF-726C-3B0F-42F3ED90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" y="2222287"/>
            <a:ext cx="8796131" cy="363651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Cílem projektu je </a:t>
            </a:r>
            <a:r>
              <a:rPr lang="cs-CZ" sz="3500" kern="150" dirty="0">
                <a:solidFill>
                  <a:srgbClr val="00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prezentace historie a vlivu </a:t>
            </a: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působení cisterciáckého Řádu na rozvoj příhraničního regionu, </a:t>
            </a:r>
            <a:r>
              <a:rPr lang="cs-CZ" sz="3500" kern="150" dirty="0">
                <a:solidFill>
                  <a:srgbClr val="00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vznik sítě návštěvnických center</a:t>
            </a: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3500" kern="150" dirty="0">
                <a:solidFill>
                  <a:srgbClr val="00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turistických tras kulturními krajinami</a:t>
            </a: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vytvoření společného </a:t>
            </a:r>
            <a:r>
              <a:rPr lang="cs-CZ" sz="3500" kern="150" dirty="0">
                <a:solidFill>
                  <a:srgbClr val="00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akčního plánu jako strategie cestovního ruchu</a:t>
            </a: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přeshraniční destinace Jižních Čech, </a:t>
            </a:r>
            <a:r>
              <a:rPr lang="cs-CZ" sz="3500" kern="15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Waldviertelu</a:t>
            </a: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Vysočiny.  </a:t>
            </a:r>
            <a:endParaRPr lang="cs-CZ" sz="3200" kern="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98B986-63B3-F0FA-0E53-B85CDD18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Cíle projektu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3458A1-01A5-063D-D819-9C5186BF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25B858-F2F2-F8C2-E8F1-3E196BF93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59" y="5546034"/>
            <a:ext cx="4643941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55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468A8-4053-AD59-B4B8-3EE04D33D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F6746-4FBF-726C-3B0F-42F3ED90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7" y="2222287"/>
            <a:ext cx="8835886" cy="36365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Společnou realizací projektu chceme </a:t>
            </a:r>
            <a:r>
              <a:rPr lang="cs-CZ" sz="3500" kern="150" dirty="0">
                <a:solidFill>
                  <a:srgbClr val="00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zásadním způsobem zviditelnit </a:t>
            </a: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toto přeshraniční kulturní a přírodní dědictví,  </a:t>
            </a:r>
            <a:r>
              <a:rPr lang="cs-CZ" sz="3500" kern="150" dirty="0">
                <a:solidFill>
                  <a:srgbClr val="00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přitáhnout ve větším počtu návštěvníky </a:t>
            </a: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zajistit jim kvalitní návštěvnický zážitek, </a:t>
            </a:r>
            <a:r>
              <a:rPr lang="cs-CZ" sz="3500" kern="150" dirty="0">
                <a:solidFill>
                  <a:srgbClr val="00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založený na principech doplňkovosti nabídky těchto třech regionů</a:t>
            </a: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unikátnosti zážitku i nového poznání.</a:t>
            </a:r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98B986-63B3-F0FA-0E53-B85CDD18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Cíle projektu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3458A1-01A5-063D-D819-9C5186BF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83E1415-D688-F157-3710-45A9A2884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59" y="5546034"/>
            <a:ext cx="4643941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57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468A8-4053-AD59-B4B8-3EE04D33D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F6746-4FBF-726C-3B0F-42F3ED90E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ZÁŽITEK – EDUKACE - POZNÁNÍ</a:t>
            </a:r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98B986-63B3-F0FA-0E53-B85CDD18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Cíle projektu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3458A1-01A5-063D-D819-9C5186BF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83E1415-D688-F157-3710-45A9A2884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59" y="5546034"/>
            <a:ext cx="4643941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78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468A8-4053-AD59-B4B8-3EE04D33D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F6746-4FBF-726C-3B0F-42F3ED90E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5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ZÁŽITEK – EDUKACE – POZNÁNÍ</a:t>
            </a:r>
          </a:p>
          <a:p>
            <a:pPr marL="0" indent="0" algn="ctr">
              <a:buNone/>
            </a:pPr>
            <a:endParaRPr lang="cs-CZ" sz="3500" kern="1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3500" b="1" kern="15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</a:t>
            </a:r>
            <a:r>
              <a:rPr lang="cs-CZ" sz="3500" b="1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500" b="1" kern="15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</a:t>
            </a:r>
            <a:r>
              <a:rPr lang="cs-CZ" sz="3500" b="1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500" b="1" kern="15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CZonA</a:t>
            </a:r>
            <a:endParaRPr lang="cs-CZ" sz="3500" b="1" kern="15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98B986-63B3-F0FA-0E53-B85CDD18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3200" kern="150" dirty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Synergický projekt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3458A1-01A5-063D-D819-9C5186BF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83E1415-D688-F157-3710-45A9A2884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59" y="5546034"/>
            <a:ext cx="4643941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71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D05B4-EF39-0A37-0B7D-508D4590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7426A1-DB14-C6B8-4F99-89AF627C6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2222287"/>
            <a:ext cx="8806069" cy="3636510"/>
          </a:xfrm>
        </p:spPr>
        <p:txBody>
          <a:bodyPr>
            <a:normAutofit/>
          </a:bodyPr>
          <a:lstStyle/>
          <a:p>
            <a:r>
              <a:rPr lang="cs-CZ" sz="32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 Vybudování návštěvnických center a zpřístupnění turistických tras cisterciáckými krajinami</a:t>
            </a:r>
          </a:p>
          <a:p>
            <a:r>
              <a:rPr lang="cs-CZ" sz="32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 Realizace obsahové náplně návštěvnických tras a center</a:t>
            </a:r>
          </a:p>
          <a:p>
            <a:r>
              <a:rPr lang="cs-CZ" sz="32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 Zpracování strategie sdílené destinace: Akční plán udržitelného turismu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B046D8-4897-0EB0-F9E8-43AA2CE4C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944" y="6343748"/>
            <a:ext cx="6289532" cy="365125"/>
          </a:xfrm>
        </p:spPr>
        <p:txBody>
          <a:bodyPr/>
          <a:lstStyle/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Realizace: </a:t>
            </a:r>
          </a:p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12/2023  -11/2026</a:t>
            </a:r>
            <a:endParaRPr lang="en-US" sz="3200" kern="150" dirty="0">
              <a:solidFill>
                <a:srgbClr val="5FA4E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FE89FA-E6EF-393C-9756-C3144B71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D1B958-25C0-7D7D-8C97-679E1B72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59" y="5546034"/>
            <a:ext cx="4643941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0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D05B4-EF39-0A37-0B7D-508D4590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7426A1-DB14-C6B8-4F99-89AF627C6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3" y="2222287"/>
            <a:ext cx="8696739" cy="31647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ORA &amp; LABORA</a:t>
            </a:r>
          </a:p>
          <a:p>
            <a:pPr marL="0" indent="0" algn="ctr">
              <a:buNone/>
            </a:pPr>
            <a:endParaRPr lang="cs-CZ" sz="3200" kern="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8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ROZMANITOST V JEDNOTĚ – JEDNOTA V ROZMANITOSTI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B046D8-4897-0EB0-F9E8-43AA2CE4C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944" y="6428947"/>
            <a:ext cx="6289532" cy="365125"/>
          </a:xfrm>
        </p:spPr>
        <p:txBody>
          <a:bodyPr/>
          <a:lstStyle/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Realizace: </a:t>
            </a:r>
          </a:p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12/2023  -11/2026</a:t>
            </a:r>
            <a:endParaRPr lang="en-US" sz="3200" kern="150" dirty="0">
              <a:solidFill>
                <a:srgbClr val="5FA4E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FE89FA-E6EF-393C-9756-C3144B71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D1B958-25C0-7D7D-8C97-679E1B72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59" y="5546034"/>
            <a:ext cx="4643941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5" descr="StiAZ-2-1_12r.JPG">
            <a:extLst>
              <a:ext uri="{FF2B5EF4-FFF2-40B4-BE49-F238E27FC236}">
                <a16:creationId xmlns:a16="http://schemas.microsoft.com/office/drawing/2014/main" id="{0BCB3D24-C888-718B-4932-B3A7A16A3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28" y="-596349"/>
            <a:ext cx="5724939" cy="858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85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D05B4-EF39-0A37-0B7D-508D4590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7426A1-DB14-C6B8-4F99-89AF627C6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7" y="2222287"/>
            <a:ext cx="8567531" cy="3544474"/>
          </a:xfrm>
        </p:spPr>
        <p:txBody>
          <a:bodyPr>
            <a:normAutofit fontScale="92500"/>
          </a:bodyPr>
          <a:lstStyle/>
          <a:p>
            <a:r>
              <a:rPr lang="cs-CZ" sz="30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Investice do nevyužitých prostor „v centru dění i krajiny“ s cílem vzniku nových návštěvnických center jako turistických magnetů …. a katapultů</a:t>
            </a:r>
          </a:p>
          <a:p>
            <a:r>
              <a:rPr lang="cs-CZ" sz="30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Zpřístupnění tras do poznávané kulturní krajiny s vizualizací dědictví a hodnot cisterciáků jako Řádu, který stál u zrodu krajinné „tváře“ současné Evropa</a:t>
            </a:r>
          </a:p>
          <a:p>
            <a:r>
              <a:rPr lang="cs-CZ" sz="30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Instalace sčítačů pro monitoring návštěvnosti v krajině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B046D8-4897-0EB0-F9E8-43AA2CE4C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944" y="6343748"/>
            <a:ext cx="6289532" cy="365125"/>
          </a:xfrm>
        </p:spPr>
        <p:txBody>
          <a:bodyPr/>
          <a:lstStyle/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Realizace: </a:t>
            </a:r>
          </a:p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12/2023  -11/2026</a:t>
            </a:r>
            <a:endParaRPr lang="en-US" sz="3200" kern="150" dirty="0">
              <a:solidFill>
                <a:srgbClr val="5FA4E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FE89FA-E6EF-393C-9756-C3144B71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D1B958-25C0-7D7D-8C97-679E1B72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59" y="5546034"/>
            <a:ext cx="4643941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26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12F9FFA-C034-AECC-3ECC-C1DE77B8E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100" y="260351"/>
            <a:ext cx="8305800" cy="6229350"/>
          </a:xfrm>
        </p:spPr>
      </p:pic>
    </p:spTree>
    <p:extLst>
      <p:ext uri="{BB962C8B-B14F-4D97-AF65-F5344CB8AC3E}">
        <p14:creationId xmlns:p14="http://schemas.microsoft.com/office/powerpoint/2010/main" val="4077154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EB7AA89-FDF3-32A3-D24D-DC5B94328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9701" cy="258206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199A04-9477-1E79-B3FC-40F7DD72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2582067"/>
            <a:ext cx="8497957" cy="2178775"/>
          </a:xfrm>
        </p:spPr>
        <p:txBody>
          <a:bodyPr>
            <a:normAutofit/>
          </a:bodyPr>
          <a:lstStyle/>
          <a:p>
            <a:pPr algn="ctr"/>
            <a:r>
              <a:rPr lang="cs-CZ" sz="3600" b="1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CISTERCIÁCKÉ KRAJINY: Vyšší Brod - </a:t>
            </a:r>
            <a:r>
              <a:rPr lang="cs-CZ" sz="3600" b="1" kern="15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Zwettl</a:t>
            </a:r>
            <a:r>
              <a:rPr lang="cs-CZ" sz="3600" b="1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Žďár nad Sázavou</a:t>
            </a:r>
            <a:br>
              <a:rPr lang="cs-CZ" sz="3600" b="1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36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36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36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r>
              <a:rPr lang="cs-CZ" sz="36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7200" dirty="0">
              <a:solidFill>
                <a:srgbClr val="FFFF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D64F50-82CD-4B24-00EB-9D91DB435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600" dirty="0">
                <a:solidFill>
                  <a:srgbClr val="FFFF00"/>
                </a:solidFill>
              </a:rPr>
              <a:t>ATCZ00007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D2A044A-86BC-E9B9-C38C-B21F7E14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400" dirty="0"/>
              <a:t>České Budějovice, 10.10.2024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4673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74875E9-582A-FE94-53AE-206DC3C0C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689" y="264517"/>
            <a:ext cx="8438621" cy="6328966"/>
          </a:xfrm>
        </p:spPr>
      </p:pic>
    </p:spTree>
    <p:extLst>
      <p:ext uri="{BB962C8B-B14F-4D97-AF65-F5344CB8AC3E}">
        <p14:creationId xmlns:p14="http://schemas.microsoft.com/office/powerpoint/2010/main" val="1501913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7426A1-DB14-C6B8-4F99-89AF627C6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2946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dirty="0">
                <a:solidFill>
                  <a:srgbClr val="FFFF00"/>
                </a:solidFill>
              </a:rPr>
              <a:t>05/2025 Žďár nad Sázavou</a:t>
            </a:r>
          </a:p>
          <a:p>
            <a:pPr marL="0" indent="0" algn="ctr">
              <a:buNone/>
            </a:pPr>
            <a:r>
              <a:rPr lang="cs-CZ" sz="2800" dirty="0"/>
              <a:t>POZVÁNKA NA OTEVÍRÁNÍ NOVÝCH TURISTICKÝCH TRAS</a:t>
            </a:r>
          </a:p>
          <a:p>
            <a:pPr marL="0" indent="0" algn="ctr">
              <a:buNone/>
            </a:pPr>
            <a:r>
              <a:rPr lang="cs-CZ" sz="2800" dirty="0"/>
              <a:t> VČETNĚ DOPROVODNÝCH OSVĚTOVĚ-EDUKAČNÍCH PROGRAMŮ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10DC07-A0AE-933B-0DC4-A71100C43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213083"/>
            <a:ext cx="5401067" cy="14386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1AEC373-9F35-82F0-5401-29C2B3A33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126" y="5400930"/>
            <a:ext cx="232887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72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D05B4-EF39-0A37-0B7D-508D4590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7426A1-DB14-C6B8-4F99-89AF627C6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2222287"/>
            <a:ext cx="8736495" cy="3323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Realizace </a:t>
            </a:r>
          </a:p>
          <a:p>
            <a:r>
              <a:rPr lang="cs-CZ" sz="28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  edukačních aktivit v cisterciácké krajině a v návštěvnických centrech</a:t>
            </a:r>
          </a:p>
          <a:p>
            <a:r>
              <a:rPr lang="cs-CZ" sz="28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  návrhů obsahu návštěvnických tras a organizace turistických akcí</a:t>
            </a:r>
          </a:p>
          <a:p>
            <a:r>
              <a:rPr lang="cs-CZ" sz="2800" kern="150" dirty="0">
                <a:latin typeface="Calibri" panose="020F0502020204030204" pitchFamily="34" charset="0"/>
                <a:cs typeface="Times New Roman" panose="02020603050405020304" pitchFamily="18" charset="0"/>
              </a:rPr>
              <a:t>  implementace obsahu návštěvnických tras do aplikací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B046D8-4897-0EB0-F9E8-43AA2CE4C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944" y="6406486"/>
            <a:ext cx="6289532" cy="365125"/>
          </a:xfrm>
        </p:spPr>
        <p:txBody>
          <a:bodyPr/>
          <a:lstStyle/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Realizace: </a:t>
            </a:r>
          </a:p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12/2023  -11/2026</a:t>
            </a:r>
            <a:endParaRPr lang="en-US" sz="3200" kern="150" dirty="0">
              <a:solidFill>
                <a:srgbClr val="5FA4E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FE89FA-E6EF-393C-9756-C3144B71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D1B958-25C0-7D7D-8C97-679E1B72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59" y="5546034"/>
            <a:ext cx="4643941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66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F538A-D52A-D6AB-DECD-DE881AEF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6" descr="Není k dispozici žádný popis fotky.">
            <a:extLst>
              <a:ext uri="{FF2B5EF4-FFF2-40B4-BE49-F238E27FC236}">
                <a16:creationId xmlns:a16="http://schemas.microsoft.com/office/drawing/2014/main" id="{89C66EFC-1D28-58FF-5D44-06C4780723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62" y="167788"/>
            <a:ext cx="5313483" cy="398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F2274DC-2CFC-B29F-82A7-A039F1F6B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7907" y="6025309"/>
            <a:ext cx="6289532" cy="365125"/>
          </a:xfrm>
        </p:spPr>
        <p:txBody>
          <a:bodyPr/>
          <a:lstStyle/>
          <a:p>
            <a:pPr algn="r"/>
            <a:r>
              <a:rPr lang="cs-CZ" sz="3200" dirty="0">
                <a:solidFill>
                  <a:srgbClr val="00FF00"/>
                </a:solidFill>
              </a:rPr>
              <a:t>Edukační programy</a:t>
            </a:r>
            <a:endParaRPr lang="en-US" sz="3200" dirty="0">
              <a:solidFill>
                <a:srgbClr val="00FF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19E9299-3F43-22C2-4413-839C63852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47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5DDFCC8-7D3C-02E8-9F7F-C0EFBCC5D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471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ovéPole 1">
            <a:extLst>
              <a:ext uri="{FF2B5EF4-FFF2-40B4-BE49-F238E27FC236}">
                <a16:creationId xmlns:a16="http://schemas.microsoft.com/office/drawing/2014/main" id="{E14EEAE7-5B48-0E00-F0F6-BCD0C3241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205038"/>
            <a:ext cx="2916237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PLÁNOVANÁ SÍŤ TURISTICKÝCH TRAS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D05B4-EF39-0A37-0B7D-508D4590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6FFBED7-C1EE-BE84-CA5A-C3F7DC42C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78" y="-29819"/>
            <a:ext cx="4323522" cy="6917637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B046D8-4897-0EB0-F9E8-43AA2CE4C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944" y="6406486"/>
            <a:ext cx="6289532" cy="365125"/>
          </a:xfrm>
        </p:spPr>
        <p:txBody>
          <a:bodyPr/>
          <a:lstStyle/>
          <a:p>
            <a:endParaRPr lang="en-US" sz="3200" kern="150" dirty="0">
              <a:solidFill>
                <a:srgbClr val="5FA4E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FE89FA-E6EF-393C-9756-C3144B71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D1A31D2-BF84-A8DE-D269-592FC3166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477" y="3548987"/>
            <a:ext cx="4571998" cy="28574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81DB3DF-825D-3DF7-BD04-D3F160D36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477" y="1877306"/>
            <a:ext cx="4550180" cy="12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60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D05B4-EF39-0A37-0B7D-508D4590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7426A1-DB14-C6B8-4F99-89AF627C6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" y="2222287"/>
            <a:ext cx="8746435" cy="3636510"/>
          </a:xfrm>
        </p:spPr>
        <p:txBody>
          <a:bodyPr>
            <a:normAutofit/>
          </a:bodyPr>
          <a:lstStyle/>
          <a:p>
            <a:r>
              <a:rPr lang="cs-CZ" sz="2000" dirty="0"/>
              <a:t>Nastavení spolupráce cisterciáckých klášterních krajin jako udržitelné destinace.</a:t>
            </a:r>
          </a:p>
          <a:p>
            <a:pPr marL="0" indent="0">
              <a:buNone/>
            </a:pPr>
            <a:r>
              <a:rPr lang="cs-CZ" sz="2000" dirty="0"/>
              <a:t>Vytvoření společného akčního plánu jako strategie cestovního ruchu přeshraniční destinace Jižních Čech, </a:t>
            </a:r>
            <a:r>
              <a:rPr lang="cs-CZ" sz="2000" dirty="0" err="1"/>
              <a:t>Waldviertelu</a:t>
            </a:r>
            <a:r>
              <a:rPr lang="cs-CZ" sz="2000" dirty="0"/>
              <a:t> a Vysočiny na bázi střednědobých strategií všech spolupracujících regionů, s vysokou mírou participace strategických partnerů a místních aktérů, a tvorby produktů na bázi doplňkovosti nabídky, zážitku a poznání jako přidané hodnoty propojování a využití síly stávajících značek  …včetně získaného označení EHL (</a:t>
            </a:r>
            <a:r>
              <a:rPr lang="cs-CZ" sz="2000" dirty="0" err="1"/>
              <a:t>European</a:t>
            </a:r>
            <a:r>
              <a:rPr lang="cs-CZ" sz="2000" dirty="0"/>
              <a:t> </a:t>
            </a:r>
            <a:r>
              <a:rPr lang="cs-CZ" sz="2000" dirty="0" err="1"/>
              <a:t>Heritage</a:t>
            </a:r>
            <a:r>
              <a:rPr lang="cs-CZ" sz="2000" dirty="0"/>
              <a:t> Label).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B046D8-4897-0EB0-F9E8-43AA2CE4C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944" y="6343748"/>
            <a:ext cx="6289532" cy="365125"/>
          </a:xfrm>
        </p:spPr>
        <p:txBody>
          <a:bodyPr/>
          <a:lstStyle/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Realizace: </a:t>
            </a:r>
          </a:p>
          <a:p>
            <a:r>
              <a:rPr lang="cs-CZ" sz="3200" kern="150" dirty="0">
                <a:solidFill>
                  <a:srgbClr val="5FA4E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12/2023  -11/2026</a:t>
            </a:r>
            <a:endParaRPr lang="en-US" sz="3200" kern="150" dirty="0">
              <a:solidFill>
                <a:srgbClr val="5FA4E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FE89FA-E6EF-393C-9756-C3144B71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D1B958-25C0-7D7D-8C97-679E1B72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59" y="5546034"/>
            <a:ext cx="4643941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51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D05B4-EF39-0A37-0B7D-508D4590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447188"/>
            <a:ext cx="8527773" cy="970450"/>
          </a:xfrm>
        </p:spPr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Děkujeme za podporu a pozornost!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7426A1-DB14-C6B8-4F99-89AF627C6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Ing. Marta </a:t>
            </a:r>
            <a:r>
              <a:rPr lang="cs-CZ" dirty="0" err="1"/>
              <a:t>Krejčíčková</a:t>
            </a:r>
            <a:r>
              <a:rPr lang="cs-CZ" dirty="0"/>
              <a:t> – Cisterciácké opatství Vyšší Brod</a:t>
            </a:r>
          </a:p>
          <a:p>
            <a:r>
              <a:rPr lang="cs-CZ" dirty="0"/>
              <a:t>Ing. Roman Přecechtěl – Město Žďár nad Sázavou</a:t>
            </a:r>
          </a:p>
          <a:p>
            <a:r>
              <a:rPr lang="cs-CZ" dirty="0"/>
              <a:t>Elisabeth Moll, MBA – </a:t>
            </a:r>
            <a:r>
              <a:rPr lang="cs-CZ" dirty="0" err="1"/>
              <a:t>Stadtgemeinde</a:t>
            </a:r>
            <a:r>
              <a:rPr lang="cs-CZ" dirty="0"/>
              <a:t> </a:t>
            </a:r>
            <a:r>
              <a:rPr lang="cs-CZ" dirty="0" err="1"/>
              <a:t>Zwettl</a:t>
            </a:r>
            <a:endParaRPr lang="cs-CZ" dirty="0"/>
          </a:p>
          <a:p>
            <a:r>
              <a:rPr lang="cs-CZ" dirty="0"/>
              <a:t>Dr. Andreas </a:t>
            </a:r>
            <a:r>
              <a:rPr lang="cs-CZ" dirty="0" err="1"/>
              <a:t>Gamerith</a:t>
            </a:r>
            <a:r>
              <a:rPr lang="cs-CZ" dirty="0"/>
              <a:t> – </a:t>
            </a:r>
            <a:r>
              <a:rPr lang="cs-CZ" dirty="0" err="1"/>
              <a:t>Zisterzienserstift</a:t>
            </a:r>
            <a:r>
              <a:rPr lang="cs-CZ" dirty="0"/>
              <a:t> </a:t>
            </a:r>
            <a:r>
              <a:rPr lang="cs-CZ" dirty="0" err="1"/>
              <a:t>Zwettl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B046D8-4897-0EB0-F9E8-43AA2CE4C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944" y="6161186"/>
            <a:ext cx="6289532" cy="365125"/>
          </a:xfrm>
        </p:spPr>
        <p:txBody>
          <a:bodyPr/>
          <a:lstStyle/>
          <a:p>
            <a:endParaRPr lang="en-US" sz="3200" kern="150" dirty="0">
              <a:solidFill>
                <a:srgbClr val="5FA4E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FE89FA-E6EF-393C-9756-C3144B71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105FA70-04B1-00CA-EF23-C82D55E5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22" y="4394370"/>
            <a:ext cx="6871476" cy="246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5F184A43-4755-4B9E-E576-2A20C2AB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VB-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</a:t>
            </a:r>
            <a:r>
              <a:rPr lang="cs-CZ" sz="4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cs-CZ" sz="4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ZnS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1509F9B-320E-C5F1-D52E-000CCCDFC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97" y="2222287"/>
            <a:ext cx="8363273" cy="3636510"/>
          </a:xfrm>
        </p:spPr>
        <p:txBody>
          <a:bodyPr/>
          <a:lstStyle/>
          <a:p>
            <a:pPr marL="0" indent="0">
              <a:buNone/>
            </a:pPr>
            <a:r>
              <a:rPr lang="cs-CZ" sz="32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Regiony cisterciáckých klášterních krajin Vyšší Brod, </a:t>
            </a:r>
            <a:r>
              <a:rPr lang="cs-CZ" sz="3200" kern="15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Zwettl</a:t>
            </a:r>
            <a:r>
              <a:rPr lang="cs-CZ" sz="32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Žďár nad Sázavou jsou součástí mezinárodní sítě kulturních krajin “</a:t>
            </a:r>
            <a:r>
              <a:rPr lang="cs-CZ" sz="3200" kern="150" dirty="0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CISTERSCAPES - </a:t>
            </a:r>
            <a:r>
              <a:rPr lang="cs-CZ" sz="3200" kern="150" dirty="0" err="1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Cistercian</a:t>
            </a:r>
            <a:r>
              <a:rPr lang="cs-CZ" sz="3200" kern="150" dirty="0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kern="150" dirty="0" err="1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landscapes</a:t>
            </a:r>
            <a:r>
              <a:rPr lang="cs-CZ" sz="3200" kern="150" dirty="0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kern="150" dirty="0" err="1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connecting</a:t>
            </a:r>
            <a:r>
              <a:rPr lang="cs-CZ" sz="3200" kern="150" dirty="0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kern="150" dirty="0" err="1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</a:t>
            </a:r>
            <a:r>
              <a:rPr lang="cs-CZ" sz="32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evropské pamětihodnosti nadnárodního rozměru – držitel označení </a:t>
            </a:r>
            <a:r>
              <a:rPr lang="cs-CZ" sz="3200" kern="150" dirty="0" err="1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lang="cs-CZ" sz="3200" kern="150" dirty="0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kern="150" dirty="0" err="1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Heritage</a:t>
            </a:r>
            <a:r>
              <a:rPr lang="cs-CZ" sz="3200" kern="150" dirty="0">
                <a:solidFill>
                  <a:srgbClr val="FF99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Label</a:t>
            </a:r>
            <a:r>
              <a:rPr lang="cs-CZ" sz="32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0E84F2-EB7D-080C-9127-8947F702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FC08C6-9E2F-CE12-D67A-8B68B132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4C4A7C5-7185-B77A-B534-F13328F12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328" y="5400294"/>
            <a:ext cx="2331672" cy="14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AFD65-CEEB-2430-7394-D2AE9A98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30BDFA2-65FE-4043-B576-F0F1FC7CE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023" y="0"/>
            <a:ext cx="4825245" cy="6858000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6343AE-3BC3-86D3-BB54-6FCA5981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A021D8-950F-8E16-3C11-E8C391F24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57FBF2A-3ACD-D145-7824-47E266AF2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328" y="5400294"/>
            <a:ext cx="2331672" cy="14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5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7504" y="188640"/>
            <a:ext cx="5580112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cs-CZ" altLang="de-DE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SPOLEČNÝ</a:t>
            </a:r>
            <a:r>
              <a:rPr lang="de-DE" altLang="de-DE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NARRATIV</a:t>
            </a:r>
          </a:p>
          <a:p>
            <a:pPr algn="l" eaLnBrk="1" hangingPunct="1">
              <a:spcBef>
                <a:spcPct val="50000"/>
              </a:spcBef>
              <a:defRPr/>
            </a:pPr>
            <a:r>
              <a:rPr lang="cs-CZ" altLang="de-DE" sz="1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 Narrow" panose="020B0604020202020204" pitchFamily="34" charset="0"/>
              </a:rPr>
              <a:t>Jaká je naše role v </a:t>
            </a:r>
            <a:r>
              <a:rPr lang="de-DE" altLang="de-DE" sz="1800" b="1" dirty="0" err="1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 Narrow" panose="020B0604020202020204" pitchFamily="34" charset="0"/>
              </a:rPr>
              <a:t>Europ</a:t>
            </a:r>
            <a:r>
              <a:rPr lang="cs-CZ" altLang="de-DE" sz="1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 Narrow" panose="020B0604020202020204" pitchFamily="34" charset="0"/>
              </a:rPr>
              <a:t>ě</a:t>
            </a:r>
            <a:r>
              <a:rPr lang="de-DE" altLang="de-DE" sz="1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 Narrow" panose="020B0604020202020204" pitchFamily="34" charset="0"/>
              </a:rPr>
              <a:t>?</a:t>
            </a:r>
            <a:endParaRPr lang="de-DE" altLang="de-DE" sz="1800" dirty="0">
              <a:solidFill>
                <a:schemeClr val="tx2">
                  <a:lumMod val="5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24" name="Diagramm 23"/>
          <p:cNvGraphicFramePr/>
          <p:nvPr>
            <p:extLst>
              <p:ext uri="{D42A27DB-BD31-4B8C-83A1-F6EECF244321}">
                <p14:modId xmlns:p14="http://schemas.microsoft.com/office/powerpoint/2010/main" val="945947380"/>
              </p:ext>
            </p:extLst>
          </p:nvPr>
        </p:nvGraphicFramePr>
        <p:xfrm>
          <a:off x="614462" y="1948084"/>
          <a:ext cx="7488832" cy="503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bgerundetes Rechteck 3"/>
          <p:cNvSpPr/>
          <p:nvPr/>
        </p:nvSpPr>
        <p:spPr>
          <a:xfrm>
            <a:off x="971600" y="1191019"/>
            <a:ext cx="6984776" cy="908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971600" y="1322139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 Narrow" panose="020B0606020202030204" pitchFamily="34" charset="0"/>
              </a:rPr>
              <a:t>Co naše krajiny prozrazují o </a:t>
            </a:r>
            <a:r>
              <a:rPr lang="de-DE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Europ</a:t>
            </a:r>
            <a:r>
              <a:rPr lang="cs-CZ" b="1" dirty="0">
                <a:solidFill>
                  <a:schemeClr val="bg1"/>
                </a:solidFill>
                <a:latin typeface="Arial Narrow" panose="020B0606020202030204" pitchFamily="34" charset="0"/>
              </a:rPr>
              <a:t>ě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? </a:t>
            </a:r>
            <a:r>
              <a:rPr lang="cs-CZ" b="1" dirty="0">
                <a:solidFill>
                  <a:schemeClr val="bg1"/>
                </a:solidFill>
                <a:latin typeface="Arial Narrow" panose="020B0606020202030204" pitchFamily="34" charset="0"/>
              </a:rPr>
              <a:t>Jaké jsou naše přínosy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cs-CZ" b="1" dirty="0">
                <a:solidFill>
                  <a:schemeClr val="bg1"/>
                </a:solidFill>
                <a:latin typeface="Arial Narrow" panose="020B0606020202030204" pitchFamily="34" charset="0"/>
              </a:rPr>
              <a:t>náš podíl na tomto společenství z hlediska historického vývoje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629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7504" y="188640"/>
            <a:ext cx="5580112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altLang="de-DE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GEMEINSAMES NARRATIV</a:t>
            </a:r>
          </a:p>
          <a:p>
            <a:pPr algn="l" eaLnBrk="1" hangingPunct="1">
              <a:spcBef>
                <a:spcPct val="50000"/>
              </a:spcBef>
              <a:defRPr/>
            </a:pPr>
            <a:r>
              <a:rPr lang="de-DE" altLang="de-DE" sz="1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 Narrow" panose="020B0604020202020204" pitchFamily="34" charset="0"/>
              </a:rPr>
              <a:t>Was ist unsere Rolle in Europa?</a:t>
            </a:r>
            <a:endParaRPr lang="de-DE" altLang="de-DE" sz="1800" dirty="0">
              <a:solidFill>
                <a:schemeClr val="tx2">
                  <a:lumMod val="5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24" name="Diagramm 23"/>
          <p:cNvGraphicFramePr/>
          <p:nvPr/>
        </p:nvGraphicFramePr>
        <p:xfrm>
          <a:off x="614462" y="1948084"/>
          <a:ext cx="7488832" cy="503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bgerundetes Rechteck 3"/>
          <p:cNvSpPr/>
          <p:nvPr/>
        </p:nvSpPr>
        <p:spPr>
          <a:xfrm>
            <a:off x="971600" y="1191019"/>
            <a:ext cx="6984776" cy="908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984321" y="1322139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Was erzählt unsere Landschaft über Europa? Was ist unser Stellenwert, unser Beitrag in diesem Verbund?</a:t>
            </a:r>
          </a:p>
        </p:txBody>
      </p:sp>
    </p:spTree>
    <p:extLst>
      <p:ext uri="{BB962C8B-B14F-4D97-AF65-F5344CB8AC3E}">
        <p14:creationId xmlns:p14="http://schemas.microsoft.com/office/powerpoint/2010/main" val="2268128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2">
            <a:extLst>
              <a:ext uri="{FF2B5EF4-FFF2-40B4-BE49-F238E27FC236}">
                <a16:creationId xmlns:a16="http://schemas.microsoft.com/office/drawing/2014/main" id="{2371A06F-A874-8959-2951-BBFC59882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683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Cisterciácké kláštery</a:t>
            </a:r>
            <a:r>
              <a:rPr lang="cs-CZ" altLang="cs-CZ" sz="2800" dirty="0"/>
              <a:t>, které vznikaly od počátku 12. století východně od Rýna, </a:t>
            </a:r>
            <a:r>
              <a:rPr lang="cs-CZ" altLang="cs-CZ" sz="2800" b="1" dirty="0"/>
              <a:t>sehrály klíčovou roli v rozvoji Evropy </a:t>
            </a:r>
            <a:r>
              <a:rPr lang="cs-CZ" altLang="cs-CZ" sz="2800" dirty="0"/>
              <a:t>a zejména v </a:t>
            </a:r>
            <a:r>
              <a:rPr lang="cs-CZ" altLang="cs-CZ" sz="2800" b="1" dirty="0"/>
              <a:t>expanzi </a:t>
            </a:r>
            <a:r>
              <a:rPr lang="cs-CZ" altLang="cs-CZ" sz="2800" b="1" dirty="0">
                <a:solidFill>
                  <a:srgbClr val="CC3399"/>
                </a:solidFill>
              </a:rPr>
              <a:t>evropských kulturních hodnot </a:t>
            </a:r>
            <a:r>
              <a:rPr lang="cs-CZ" altLang="cs-CZ" sz="2800" b="1" dirty="0"/>
              <a:t>na východ</a:t>
            </a:r>
            <a:r>
              <a:rPr lang="cs-CZ" altLang="cs-CZ" sz="2800" dirty="0"/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Ve svém kulturním významu mají být považovány za </a:t>
            </a:r>
            <a:r>
              <a:rPr lang="cs-CZ" altLang="cs-CZ" sz="2800" b="1" dirty="0"/>
              <a:t>významné evropské dědictví</a:t>
            </a:r>
            <a:r>
              <a:rPr lang="cs-CZ" altLang="cs-CZ" sz="2800" dirty="0"/>
              <a:t>, proto došlo k dohodě následujících míst reprezentující historické kulturní krajiny filiační linie Řádu </a:t>
            </a:r>
            <a:r>
              <a:rPr lang="cs-CZ" altLang="cs-CZ" sz="2800" dirty="0" err="1"/>
              <a:t>Cîteaux</a:t>
            </a:r>
            <a:r>
              <a:rPr lang="cs-CZ" altLang="cs-CZ" sz="2800" dirty="0"/>
              <a:t> - </a:t>
            </a:r>
            <a:r>
              <a:rPr lang="cs-CZ" altLang="cs-CZ" sz="2800" dirty="0" err="1"/>
              <a:t>Morimond</a:t>
            </a:r>
            <a:r>
              <a:rPr lang="cs-CZ" altLang="cs-CZ" sz="2800" dirty="0"/>
              <a:t> s cílem </a:t>
            </a:r>
            <a:r>
              <a:rPr lang="cs-CZ" altLang="cs-CZ" sz="2800" b="1" dirty="0"/>
              <a:t>získání společné </a:t>
            </a:r>
            <a:r>
              <a:rPr lang="cs-CZ" altLang="cs-CZ" sz="2800" b="1" dirty="0">
                <a:solidFill>
                  <a:srgbClr val="CC3399"/>
                </a:solidFill>
              </a:rPr>
              <a:t>nadnárodní značky EHL (</a:t>
            </a:r>
            <a:r>
              <a:rPr lang="cs-CZ" altLang="cs-CZ" sz="2800" b="1" dirty="0" err="1">
                <a:solidFill>
                  <a:srgbClr val="CC3399"/>
                </a:solidFill>
              </a:rPr>
              <a:t>European</a:t>
            </a:r>
            <a:r>
              <a:rPr lang="cs-CZ" altLang="cs-CZ" sz="2800" b="1" dirty="0">
                <a:solidFill>
                  <a:srgbClr val="CC3399"/>
                </a:solidFill>
              </a:rPr>
              <a:t> </a:t>
            </a:r>
            <a:r>
              <a:rPr lang="cs-CZ" altLang="cs-CZ" sz="2800" b="1" dirty="0" err="1">
                <a:solidFill>
                  <a:srgbClr val="CC3399"/>
                </a:solidFill>
              </a:rPr>
              <a:t>Heritage</a:t>
            </a:r>
            <a:r>
              <a:rPr lang="cs-CZ" altLang="cs-CZ" sz="2800" b="1" dirty="0">
                <a:solidFill>
                  <a:srgbClr val="CC3399"/>
                </a:solidFill>
              </a:rPr>
              <a:t> Label)</a:t>
            </a:r>
            <a:r>
              <a:rPr lang="cs-CZ" altLang="cs-CZ" sz="2800" dirty="0">
                <a:solidFill>
                  <a:srgbClr val="CC3399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C3399"/>
                </a:solidFill>
              </a:rPr>
              <a:t>17 klášterních krajin – 5 zemí – 1 síť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Německo: </a:t>
            </a:r>
            <a:r>
              <a:rPr lang="cs-CZ" altLang="cs-CZ" sz="2000" dirty="0" err="1"/>
              <a:t>Altenberg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Bronnbach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Ebrach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Langheim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Loccum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Maulbronn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Schulpforta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Waldsassen</a:t>
            </a:r>
            <a:endParaRPr lang="cs-CZ" altLang="cs-CZ" sz="20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Česká republika: Plasy, Velehrad, Vyšší Brod, Žďár nad Sázavou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Rakousko:  </a:t>
            </a:r>
            <a:r>
              <a:rPr lang="cs-CZ" altLang="cs-CZ" sz="2000" dirty="0" err="1"/>
              <a:t>Rein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Zwettl</a:t>
            </a:r>
            <a:endParaRPr lang="cs-CZ" altLang="cs-CZ" sz="20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Polsko:  </a:t>
            </a:r>
            <a:r>
              <a:rPr lang="cs-CZ" altLang="cs-CZ" sz="2000" dirty="0" err="1"/>
              <a:t>Wągrowiec</a:t>
            </a:r>
            <a:r>
              <a:rPr lang="cs-CZ" altLang="cs-CZ" sz="2000" dirty="0"/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Slovinsko:  </a:t>
            </a:r>
            <a:r>
              <a:rPr lang="cs-CZ" altLang="cs-CZ" sz="2000" dirty="0" err="1"/>
              <a:t>Kostanjevica</a:t>
            </a:r>
            <a:r>
              <a:rPr lang="cs-CZ" altLang="cs-CZ" sz="2000" dirty="0"/>
              <a:t> na </a:t>
            </a:r>
            <a:r>
              <a:rPr lang="cs-CZ" altLang="cs-CZ" sz="2000" dirty="0" err="1"/>
              <a:t>Krki</a:t>
            </a:r>
            <a:r>
              <a:rPr lang="cs-CZ" altLang="cs-CZ" sz="2000" dirty="0"/>
              <a:t>,  </a:t>
            </a:r>
            <a:r>
              <a:rPr lang="cs-CZ" altLang="cs-CZ" sz="2000" dirty="0" err="1"/>
              <a:t>Stična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5123" name="Picture 5">
            <a:extLst>
              <a:ext uri="{FF2B5EF4-FFF2-40B4-BE49-F238E27FC236}">
                <a16:creationId xmlns:a16="http://schemas.microsoft.com/office/drawing/2014/main" id="{F600E214-C238-30C4-D3CD-0EAF24C40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5307013"/>
            <a:ext cx="197643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1">
            <a:extLst>
              <a:ext uri="{FF2B5EF4-FFF2-40B4-BE49-F238E27FC236}">
                <a16:creationId xmlns:a16="http://schemas.microsoft.com/office/drawing/2014/main" id="{BBB67527-950E-B04F-5D22-B9F812D40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40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Inovační struktura Řádu byla základem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pro </a:t>
            </a:r>
            <a:r>
              <a:rPr lang="cs-CZ" altLang="cs-CZ" sz="2800" b="1" dirty="0"/>
              <a:t>rozvoj charakteristické kulturní krajiny.</a:t>
            </a:r>
            <a:r>
              <a:rPr lang="cs-CZ" altLang="cs-CZ" sz="28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Struktura osídlení a využití území Řádem </a:t>
            </a:r>
            <a:r>
              <a:rPr lang="cs-CZ" altLang="cs-CZ" sz="2800" b="1" dirty="0"/>
              <a:t>formovaly celé evropské regiony srovnatelným způsobem.</a:t>
            </a:r>
            <a:r>
              <a:rPr lang="cs-CZ" altLang="cs-CZ" sz="28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/>
              <a:t>Motto:</a:t>
            </a:r>
            <a:r>
              <a:rPr lang="cs-CZ" altLang="cs-CZ" sz="2800" dirty="0"/>
              <a:t> </a:t>
            </a:r>
            <a:r>
              <a:rPr lang="cs-CZ" altLang="cs-CZ" sz="2800" b="1" dirty="0"/>
              <a:t>ROZMANITOST V JEDNOTĚ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– JEDNOTA V ROZMANITOSTI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CC3399"/>
                </a:solidFill>
              </a:rPr>
              <a:t>CISTERSCAPES - síť spojující nejlépe zachovalé,   nejreprezentativnější a nejaktivnější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CC3399"/>
                </a:solidFill>
              </a:rPr>
              <a:t>klášterní krajiny linie </a:t>
            </a:r>
            <a:r>
              <a:rPr lang="cs-CZ" altLang="cs-CZ" sz="2800" b="1" dirty="0" err="1">
                <a:solidFill>
                  <a:srgbClr val="CC3399"/>
                </a:solidFill>
              </a:rPr>
              <a:t>Morimond</a:t>
            </a:r>
            <a:r>
              <a:rPr lang="cs-CZ" altLang="cs-CZ" sz="2800" b="1" dirty="0">
                <a:solidFill>
                  <a:srgbClr val="CC3399"/>
                </a:solidFill>
              </a:rPr>
              <a:t>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6147" name="Picture 5">
            <a:extLst>
              <a:ext uri="{FF2B5EF4-FFF2-40B4-BE49-F238E27FC236}">
                <a16:creationId xmlns:a16="http://schemas.microsoft.com/office/drawing/2014/main" id="{2D99AFAE-C72B-3293-FAB2-81E64BB68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6948"/>
            <a:ext cx="1861833" cy="146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1">
            <a:extLst>
              <a:ext uri="{FF2B5EF4-FFF2-40B4-BE49-F238E27FC236}">
                <a16:creationId xmlns:a16="http://schemas.microsoft.com/office/drawing/2014/main" id="{A021BE76-9DB5-8089-7B49-1E3C8572D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O evropském rozměru Řádu, významu pro přenos evropských hodnot a kultury a krajinném charakteru jeho působení lze hovořit pouze </a:t>
            </a:r>
            <a:r>
              <a:rPr lang="cs-CZ" altLang="cs-CZ" sz="2800" b="1" dirty="0">
                <a:solidFill>
                  <a:srgbClr val="CC3399"/>
                </a:solidFill>
              </a:rPr>
              <a:t>ukázáním jeho jednoty a rozmanitosti </a:t>
            </a:r>
            <a:r>
              <a:rPr lang="cs-CZ" altLang="cs-CZ" sz="2800" dirty="0"/>
              <a:t>ve skupině několika srovnatelných míst.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Pouze </a:t>
            </a:r>
            <a:r>
              <a:rPr lang="cs-CZ" altLang="cs-CZ" sz="2800" b="1" dirty="0">
                <a:solidFill>
                  <a:srgbClr val="CC3399"/>
                </a:solidFill>
              </a:rPr>
              <a:t>vybudováním evropské spolupráce klášterních krajin </a:t>
            </a:r>
            <a:r>
              <a:rPr lang="cs-CZ" altLang="cs-CZ" sz="2800" dirty="0"/>
              <a:t>lze realizovat efektivní celoevropský akční plán pro </a:t>
            </a:r>
            <a:r>
              <a:rPr lang="cs-CZ" altLang="cs-CZ" sz="2800" b="1" dirty="0">
                <a:solidFill>
                  <a:srgbClr val="CC3399"/>
                </a:solidFill>
              </a:rPr>
              <a:t>zhodnocení tohoto dědictví</a:t>
            </a:r>
            <a:r>
              <a:rPr lang="cs-CZ" altLang="cs-CZ" sz="2800" dirty="0"/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Cisterciácké kláštery nikdy neexistovaly jako jednotlivé jednotky, vždy byly </a:t>
            </a:r>
            <a:r>
              <a:rPr lang="cs-CZ" altLang="cs-CZ" sz="2800" b="1" dirty="0">
                <a:solidFill>
                  <a:srgbClr val="CC3399"/>
                </a:solidFill>
              </a:rPr>
              <a:t>součástí evropské sítě</a:t>
            </a:r>
            <a:r>
              <a:rPr lang="cs-CZ" altLang="cs-CZ" sz="2800" b="1" dirty="0"/>
              <a:t>.</a:t>
            </a:r>
            <a:endParaRPr lang="cs-CZ" altLang="cs-CZ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7171" name="Picture 5">
            <a:extLst>
              <a:ext uri="{FF2B5EF4-FFF2-40B4-BE49-F238E27FC236}">
                <a16:creationId xmlns:a16="http://schemas.microsoft.com/office/drawing/2014/main" id="{1B703162-9EDB-8112-9201-7FB1B5A49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5305425"/>
            <a:ext cx="19764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Citáty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Citáty</Template>
  <TotalTime>1005</TotalTime>
  <Words>866</Words>
  <Application>Microsoft Office PowerPoint</Application>
  <PresentationFormat>Předvádění na obrazovce (4:3)</PresentationFormat>
  <Paragraphs>135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 Narrow</vt:lpstr>
      <vt:lpstr>Calibri</vt:lpstr>
      <vt:lpstr>Century Gothic</vt:lpstr>
      <vt:lpstr>Wingdings 2</vt:lpstr>
      <vt:lpstr>Citáty</vt:lpstr>
      <vt:lpstr>Prezentace aplikace PowerPoint</vt:lpstr>
      <vt:lpstr>CISTERCIÁCKÉ KRAJINY: Vyšší Brod - Zwettl - Žďár nad Sázavou  CISTERSCAPES VB-Zw-ZnS </vt:lpstr>
      <vt:lpstr>CISTERSCAPES VB-Zw-ZnS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CISTERSCAPES VB-Zw-ZnS</vt:lpstr>
      <vt:lpstr>CISTERSCAPES VB-Zw-ZnS</vt:lpstr>
      <vt:lpstr>CISTERSCAPES VB-Zw-ZnS</vt:lpstr>
      <vt:lpstr>CISTERSCAPES VB-Zw-ZnS</vt:lpstr>
      <vt:lpstr>CISTERSCAPES VB-Zw-ZnS</vt:lpstr>
      <vt:lpstr>CISTERSCAPES VB-Zw-ZnS</vt:lpstr>
      <vt:lpstr>CISTERSCAPES VB-Zw-ZnS</vt:lpstr>
      <vt:lpstr>Prezentace aplikace PowerPoint</vt:lpstr>
      <vt:lpstr>CISTERSCAPES VB-Zw-ZnS</vt:lpstr>
      <vt:lpstr>Prezentace aplikace PowerPoint</vt:lpstr>
      <vt:lpstr>Prezentace aplikace PowerPoint</vt:lpstr>
      <vt:lpstr>Prezentace aplikace PowerPoint</vt:lpstr>
      <vt:lpstr>CISTERSCAPES VB-Zw-ZnS</vt:lpstr>
      <vt:lpstr>Prezentace aplikace PowerPoint</vt:lpstr>
      <vt:lpstr>Prezentace aplikace PowerPoint</vt:lpstr>
      <vt:lpstr>Prezentace aplikace PowerPoint</vt:lpstr>
      <vt:lpstr>CISTERSCAPES VB-Zw-ZnS</vt:lpstr>
      <vt:lpstr>Děkujeme za podporu a pozornost!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na více řádků, třeba i na tři anebo dokonce i na čtyři.</dc:title>
  <dc:subject/>
  <dc:creator>Microsoft Office User</dc:creator>
  <cp:keywords/>
  <dc:description/>
  <cp:lastModifiedBy>krejcickova</cp:lastModifiedBy>
  <cp:revision>86</cp:revision>
  <dcterms:created xsi:type="dcterms:W3CDTF">2021-01-13T14:58:16Z</dcterms:created>
  <dcterms:modified xsi:type="dcterms:W3CDTF">2024-10-09T08:34:54Z</dcterms:modified>
  <cp:category/>
</cp:coreProperties>
</file>