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73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B744DC5-8C99-4B81-8E05-21D72EB8863C}" type="datetimeFigureOut">
              <a:rPr lang="cs-CZ" smtClean="0"/>
              <a:t>24.2.2014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EBEFE18-FD54-49A5-8444-2CA7C0EB813C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Kateřina Kulhavá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CR2A</a:t>
            </a:r>
          </a:p>
          <a:p>
            <a:r>
              <a:rPr lang="cs-CZ" dirty="0" smtClean="0"/>
              <a:t>2013/2014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692696"/>
            <a:ext cx="6552728" cy="112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62" y="4797152"/>
            <a:ext cx="5177036" cy="71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7"/>
          <p:cNvGrpSpPr>
            <a:grpSpLocks noChangeAspect="1"/>
          </p:cNvGrpSpPr>
          <p:nvPr/>
        </p:nvGrpSpPr>
        <p:grpSpPr bwMode="auto">
          <a:xfrm>
            <a:off x="-1023935" y="2956863"/>
            <a:ext cx="4784337" cy="925513"/>
            <a:chOff x="-645" y="1850"/>
            <a:chExt cx="4558" cy="583"/>
          </a:xfrm>
        </p:grpSpPr>
        <p:sp>
          <p:nvSpPr>
            <p:cNvPr id="17" name="AutoShape 16"/>
            <p:cNvSpPr>
              <a:spLocks noChangeAspect="1" noChangeArrowheads="1" noTextEdit="1"/>
            </p:cNvSpPr>
            <p:nvPr/>
          </p:nvSpPr>
          <p:spPr bwMode="auto">
            <a:xfrm>
              <a:off x="-645" y="1850"/>
              <a:ext cx="3624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547" y="1856"/>
              <a:ext cx="17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V</a:t>
              </a:r>
              <a:endParaRPr kumimoji="0" lang="cs-CZ" alt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653" y="1856"/>
              <a:ext cx="11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cs-CZ" alt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697" y="1856"/>
              <a:ext cx="321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cs-CZ" sz="2000" dirty="0" smtClean="0">
                  <a:solidFill>
                    <a:srgbClr val="000000"/>
                  </a:solidFill>
                </a:rPr>
                <a:t> e</a:t>
              </a:r>
              <a:r>
                <a:rPr kumimoji="0" lang="cs-CZ" altLang="cs-CZ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vropském regionu na jezera</a:t>
              </a:r>
              <a:endPara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221" y="185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450" y="1856"/>
              <a:ext cx="11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cs-CZ" alt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526" y="2148"/>
              <a:ext cx="29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po </a:t>
              </a:r>
              <a:endParaRPr kumimoji="0" lang="cs-CZ" alt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747" y="2148"/>
              <a:ext cx="276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3 dny od rána do večera</a:t>
              </a:r>
              <a:endPara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2473" y="2148"/>
              <a:ext cx="11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cs-CZ" alt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52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Harmonogram zájezdu</a:t>
            </a:r>
            <a:br>
              <a:rPr lang="cs-CZ" dirty="0" smtClean="0"/>
            </a:br>
            <a:r>
              <a:rPr lang="cs-CZ" dirty="0" smtClean="0"/>
              <a:t>- 2. den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Odjezd ze Špičáku k Velkému Javorskému jezeru</a:t>
            </a:r>
          </a:p>
          <a:p>
            <a:r>
              <a:rPr lang="cs-CZ" dirty="0" smtClean="0"/>
              <a:t>Velké Javorské jezero</a:t>
            </a:r>
          </a:p>
          <a:p>
            <a:r>
              <a:rPr lang="cs-CZ" dirty="0" smtClean="0"/>
              <a:t>Velký Javor</a:t>
            </a:r>
          </a:p>
          <a:p>
            <a:r>
              <a:rPr lang="cs-CZ" dirty="0" smtClean="0"/>
              <a:t>Individuální oběd</a:t>
            </a:r>
          </a:p>
          <a:p>
            <a:r>
              <a:rPr lang="cs-CZ" dirty="0" smtClean="0"/>
              <a:t>Malé Javorské jezero</a:t>
            </a:r>
          </a:p>
          <a:p>
            <a:r>
              <a:rPr lang="cs-CZ" dirty="0" smtClean="0"/>
              <a:t>Večeře (OREA Hotel Špičák)</a:t>
            </a:r>
          </a:p>
          <a:p>
            <a:r>
              <a:rPr lang="cs-CZ" dirty="0" smtClean="0"/>
              <a:t>Osobní volno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7540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64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Velké Javorské jezero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03682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3" y="0"/>
            <a:ext cx="91536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Velký Javor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02540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36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Malé Javorské jezero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64768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Harmonogram zájezdu</a:t>
            </a:r>
            <a:br>
              <a:rPr lang="cs-CZ" dirty="0" smtClean="0"/>
            </a:br>
            <a:r>
              <a:rPr lang="cs-CZ" dirty="0" smtClean="0"/>
              <a:t>- 3. den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Odjezd ze Špičáku do </a:t>
            </a:r>
            <a:r>
              <a:rPr lang="cs-CZ" dirty="0" err="1" smtClean="0"/>
              <a:t>Attersee</a:t>
            </a:r>
            <a:endParaRPr lang="cs-CZ" dirty="0" smtClean="0"/>
          </a:p>
          <a:p>
            <a:r>
              <a:rPr lang="cs-CZ" dirty="0" smtClean="0"/>
              <a:t>Osobní volno, individuální </a:t>
            </a:r>
            <a:r>
              <a:rPr lang="cs-CZ" dirty="0" smtClean="0"/>
              <a:t>stravování</a:t>
            </a:r>
            <a:r>
              <a:rPr lang="cs-CZ" dirty="0" smtClean="0"/>
              <a:t>, </a:t>
            </a:r>
            <a:r>
              <a:rPr lang="cs-CZ" dirty="0" smtClean="0"/>
              <a:t>koupání</a:t>
            </a:r>
          </a:p>
          <a:p>
            <a:r>
              <a:rPr lang="cs-CZ" dirty="0" smtClean="0"/>
              <a:t>Odjezd do Českých Budějovic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742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36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Attersee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30889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Kalkulace zájezdu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 40 osob cena zahrnuje:</a:t>
            </a:r>
          </a:p>
          <a:p>
            <a:pPr marL="68580" indent="0">
              <a:buNone/>
            </a:pPr>
            <a:endParaRPr lang="cs-CZ" dirty="0" smtClean="0"/>
          </a:p>
          <a:p>
            <a:r>
              <a:rPr lang="cs-CZ" dirty="0"/>
              <a:t>D</a:t>
            </a:r>
            <a:r>
              <a:rPr lang="cs-CZ" dirty="0" smtClean="0"/>
              <a:t>opravu</a:t>
            </a:r>
          </a:p>
          <a:p>
            <a:r>
              <a:rPr lang="cs-CZ" dirty="0" smtClean="0"/>
              <a:t>2x ubytování s polopenzi</a:t>
            </a:r>
          </a:p>
          <a:p>
            <a:r>
              <a:rPr lang="cs-CZ" dirty="0" smtClean="0"/>
              <a:t>Služby průvodce</a:t>
            </a:r>
          </a:p>
          <a:p>
            <a:endParaRPr lang="cs-CZ" dirty="0" smtClean="0"/>
          </a:p>
          <a:p>
            <a:pPr marL="68580" indent="0" algn="ctr">
              <a:buNone/>
            </a:pPr>
            <a:r>
              <a:rPr lang="cs-CZ" sz="7200" dirty="0" smtClean="0">
                <a:solidFill>
                  <a:srgbClr val="FF0000"/>
                </a:solidFill>
              </a:rPr>
              <a:t>1.250 </a:t>
            </a:r>
            <a:r>
              <a:rPr lang="cs-CZ" sz="7200" dirty="0" smtClean="0">
                <a:solidFill>
                  <a:srgbClr val="FF0000"/>
                </a:solidFill>
              </a:rPr>
              <a:t>Kč/os.</a:t>
            </a:r>
            <a:endParaRPr lang="cs-CZ" sz="7200" dirty="0">
              <a:solidFill>
                <a:srgbClr val="FF0000"/>
              </a:solidFill>
            </a:endParaRPr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17120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Statistické informace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Pěšky zdoláno cca 20km</a:t>
            </a:r>
          </a:p>
          <a:p>
            <a:endParaRPr lang="cs-CZ" dirty="0" smtClean="0"/>
          </a:p>
          <a:p>
            <a:r>
              <a:rPr lang="cs-CZ" dirty="0" smtClean="0"/>
              <a:t>Autokarem ujeto 585km</a:t>
            </a:r>
          </a:p>
          <a:p>
            <a:endParaRPr lang="cs-CZ" dirty="0" smtClean="0"/>
          </a:p>
          <a:p>
            <a:r>
              <a:rPr lang="cs-CZ" dirty="0" smtClean="0"/>
              <a:t>1 evropský region</a:t>
            </a:r>
          </a:p>
          <a:p>
            <a:endParaRPr lang="cs-CZ" dirty="0" smtClean="0"/>
          </a:p>
          <a:p>
            <a:r>
              <a:rPr lang="cs-CZ" dirty="0" smtClean="0"/>
              <a:t>3 státy</a:t>
            </a:r>
          </a:p>
          <a:p>
            <a:endParaRPr lang="cs-CZ" dirty="0" smtClean="0"/>
          </a:p>
          <a:p>
            <a:r>
              <a:rPr lang="cs-CZ" dirty="0" smtClean="0"/>
              <a:t>2 jazyky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001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8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7200" b="1" dirty="0" smtClean="0"/>
              <a:t>DĚKUJI ZA POZORNOST</a:t>
            </a:r>
            <a:endParaRPr lang="cs-CZ" sz="7200" b="1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7717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24744"/>
            <a:ext cx="466949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Úvodní informace</a:t>
            </a:r>
          </a:p>
          <a:p>
            <a:endParaRPr lang="cs-CZ" dirty="0" smtClean="0"/>
          </a:p>
          <a:p>
            <a:r>
              <a:rPr lang="cs-CZ" dirty="0" smtClean="0"/>
              <a:t>Vybrané atraktivity</a:t>
            </a:r>
          </a:p>
          <a:p>
            <a:endParaRPr lang="cs-CZ" dirty="0" smtClean="0"/>
          </a:p>
          <a:p>
            <a:r>
              <a:rPr lang="cs-CZ" dirty="0" smtClean="0"/>
              <a:t>Doprava a ubytování</a:t>
            </a:r>
          </a:p>
          <a:p>
            <a:endParaRPr lang="cs-CZ" dirty="0" smtClean="0"/>
          </a:p>
          <a:p>
            <a:r>
              <a:rPr lang="cs-CZ" dirty="0" smtClean="0"/>
              <a:t>Harmonogram zájezdu</a:t>
            </a:r>
          </a:p>
          <a:p>
            <a:endParaRPr lang="cs-CZ" dirty="0" smtClean="0"/>
          </a:p>
          <a:p>
            <a:r>
              <a:rPr lang="cs-CZ" dirty="0" smtClean="0"/>
              <a:t>Kalkulace</a:t>
            </a:r>
          </a:p>
          <a:p>
            <a:endParaRPr lang="cs-CZ" dirty="0"/>
          </a:p>
          <a:p>
            <a:r>
              <a:rPr lang="cs-CZ" dirty="0" smtClean="0"/>
              <a:t>Statistické informace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3586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Úvodní informace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3 dny</a:t>
            </a:r>
          </a:p>
          <a:p>
            <a:endParaRPr lang="cs-CZ" dirty="0" smtClean="0"/>
          </a:p>
          <a:p>
            <a:r>
              <a:rPr lang="cs-CZ" dirty="0" smtClean="0"/>
              <a:t>2x ubytování s polopenzí</a:t>
            </a:r>
          </a:p>
          <a:p>
            <a:endParaRPr lang="cs-CZ" dirty="0" smtClean="0"/>
          </a:p>
          <a:p>
            <a:r>
              <a:rPr lang="cs-CZ" dirty="0" smtClean="0"/>
              <a:t>2 pěší túry (cca 18km dohromady)</a:t>
            </a:r>
          </a:p>
          <a:p>
            <a:pPr marL="68580" indent="0">
              <a:buNone/>
            </a:pPr>
            <a:endParaRPr lang="cs-CZ" dirty="0" smtClean="0"/>
          </a:p>
          <a:p>
            <a:r>
              <a:rPr lang="cs-CZ" dirty="0" smtClean="0"/>
              <a:t>Koupání (</a:t>
            </a:r>
            <a:r>
              <a:rPr lang="cs-CZ" dirty="0" err="1" smtClean="0"/>
              <a:t>Attersee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Určeno pro zdravé osoby s neomezenou pohyblivostí</a:t>
            </a:r>
          </a:p>
          <a:p>
            <a:endParaRPr lang="cs-CZ" dirty="0"/>
          </a:p>
          <a:p>
            <a:r>
              <a:rPr lang="cs-CZ" dirty="0" smtClean="0"/>
              <a:t>Doba konání: letní měsíce</a:t>
            </a:r>
          </a:p>
          <a:p>
            <a:pPr marL="6858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103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84783"/>
            <a:ext cx="4968552" cy="388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uvidíme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1. den</a:t>
            </a:r>
          </a:p>
          <a:p>
            <a:pPr lvl="1"/>
            <a:r>
              <a:rPr lang="cs-CZ" dirty="0" smtClean="0"/>
              <a:t>Černé jezero</a:t>
            </a:r>
          </a:p>
          <a:p>
            <a:pPr lvl="1"/>
            <a:r>
              <a:rPr lang="cs-CZ" dirty="0" smtClean="0"/>
              <a:t>Čertovo jezero</a:t>
            </a:r>
          </a:p>
          <a:p>
            <a:r>
              <a:rPr lang="cs-CZ" dirty="0" smtClean="0"/>
              <a:t>2. den</a:t>
            </a:r>
          </a:p>
          <a:p>
            <a:pPr lvl="1"/>
            <a:r>
              <a:rPr lang="cs-CZ" dirty="0" smtClean="0"/>
              <a:t>Velké Javorské jezero</a:t>
            </a:r>
          </a:p>
          <a:p>
            <a:pPr lvl="1"/>
            <a:r>
              <a:rPr lang="cs-CZ" dirty="0" smtClean="0"/>
              <a:t>Velký Javor</a:t>
            </a:r>
          </a:p>
          <a:p>
            <a:pPr lvl="1"/>
            <a:r>
              <a:rPr lang="cs-CZ" dirty="0" smtClean="0"/>
              <a:t>Malé Javorské Jezero</a:t>
            </a:r>
          </a:p>
          <a:p>
            <a:r>
              <a:rPr lang="cs-CZ" dirty="0" smtClean="0"/>
              <a:t>3. den</a:t>
            </a:r>
          </a:p>
          <a:p>
            <a:pPr lvl="1"/>
            <a:r>
              <a:rPr lang="cs-CZ" dirty="0" smtClean="0"/>
              <a:t>Jezero </a:t>
            </a:r>
            <a:r>
              <a:rPr lang="cs-CZ" dirty="0" err="1" smtClean="0"/>
              <a:t>Attersee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4251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332656"/>
            <a:ext cx="7024744" cy="1080120"/>
          </a:xfrm>
        </p:spPr>
        <p:txBody>
          <a:bodyPr/>
          <a:lstStyle/>
          <a:p>
            <a:r>
              <a:rPr lang="cs-CZ" dirty="0" smtClean="0"/>
              <a:t>Mapa trasy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kačula\Desktop\Desktop\ma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0270"/>
            <a:ext cx="8208912" cy="510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363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Doprava a ubytování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Firma </a:t>
            </a:r>
            <a:r>
              <a:rPr lang="cs-CZ" dirty="0" err="1" smtClean="0"/>
              <a:t>StiBus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OREA Hotel Špičák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275559"/>
            <a:ext cx="3419475" cy="223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84984"/>
            <a:ext cx="341947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69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Harmonogram zájezdu</a:t>
            </a:r>
            <a:br>
              <a:rPr lang="cs-CZ" dirty="0" smtClean="0"/>
            </a:br>
            <a:r>
              <a:rPr lang="cs-CZ" dirty="0" smtClean="0"/>
              <a:t>- 1. den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Odjezd z Českých Budějovic na Špičácké sedlo</a:t>
            </a:r>
          </a:p>
          <a:p>
            <a:r>
              <a:rPr lang="cs-CZ" dirty="0" smtClean="0"/>
              <a:t>Černé jezero</a:t>
            </a:r>
          </a:p>
          <a:p>
            <a:r>
              <a:rPr lang="cs-CZ" dirty="0" smtClean="0"/>
              <a:t>Čertovo jezero</a:t>
            </a:r>
          </a:p>
          <a:p>
            <a:r>
              <a:rPr lang="cs-CZ" dirty="0" smtClean="0"/>
              <a:t>Ubytování, individuální oběd</a:t>
            </a:r>
          </a:p>
          <a:p>
            <a:r>
              <a:rPr lang="cs-CZ" dirty="0" smtClean="0"/>
              <a:t>Osobní volno</a:t>
            </a:r>
          </a:p>
          <a:p>
            <a:r>
              <a:rPr lang="cs-CZ" dirty="0" smtClean="0"/>
              <a:t>Večeře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9587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Černé jezero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52691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4" y="0"/>
            <a:ext cx="92222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Čertovo jezero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54072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372</TotalTime>
  <Words>216</Words>
  <Application>Microsoft Office PowerPoint</Application>
  <PresentationFormat>Předvádění na obrazovce (4:3)</PresentationFormat>
  <Paragraphs>94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Austin</vt:lpstr>
      <vt:lpstr>Kateřina Kulhavá</vt:lpstr>
      <vt:lpstr>Obsah</vt:lpstr>
      <vt:lpstr>Úvodní informace</vt:lpstr>
      <vt:lpstr>Co uvidíme</vt:lpstr>
      <vt:lpstr>Mapa trasy</vt:lpstr>
      <vt:lpstr>Doprava a ubytování</vt:lpstr>
      <vt:lpstr>Harmonogram zájezdu - 1. den</vt:lpstr>
      <vt:lpstr>Černé jezero</vt:lpstr>
      <vt:lpstr>Čertovo jezero</vt:lpstr>
      <vt:lpstr>Harmonogram zájezdu - 2. den</vt:lpstr>
      <vt:lpstr>Velké Javorské jezero</vt:lpstr>
      <vt:lpstr>Velký Javor</vt:lpstr>
      <vt:lpstr>Malé Javorské jezero</vt:lpstr>
      <vt:lpstr>Harmonogram zájezdu - 3. den</vt:lpstr>
      <vt:lpstr>Attersee</vt:lpstr>
      <vt:lpstr>Kalkulace zájezdu</vt:lpstr>
      <vt:lpstr>Statistické informace</vt:lpstr>
      <vt:lpstr>DĚKUJI ZA POZORNOST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kačula</dc:creator>
  <cp:lastModifiedBy>kačula</cp:lastModifiedBy>
  <cp:revision>24</cp:revision>
  <dcterms:created xsi:type="dcterms:W3CDTF">2013-11-13T15:58:17Z</dcterms:created>
  <dcterms:modified xsi:type="dcterms:W3CDTF">2014-02-24T15:52:26Z</dcterms:modified>
</cp:coreProperties>
</file>