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F2D809-F088-43AA-8B4A-4CAA775EFF0C}" type="datetimeFigureOut">
              <a:rPr lang="cs-CZ" smtClean="0"/>
              <a:t>25.2.2014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14776C-F59F-4925-90ED-9188E33332E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183463" cy="17931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Putování po jezerech Jižních Čech, Horního Rakouska a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Východního </a:t>
            </a:r>
            <a:r>
              <a:rPr lang="cs-CZ" dirty="0" smtClean="0"/>
              <a:t>Bavorska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5085184"/>
            <a:ext cx="6400800" cy="1473200"/>
          </a:xfrm>
        </p:spPr>
        <p:txBody>
          <a:bodyPr/>
          <a:lstStyle/>
          <a:p>
            <a:r>
              <a:rPr lang="cs-CZ" dirty="0" smtClean="0"/>
              <a:t>                                                                  Jana Kostková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CR3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1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 snídani odjezd do České republiky na Šumavu do Špičáckého sedla</a:t>
            </a:r>
          </a:p>
          <a:p>
            <a:endParaRPr lang="cs-CZ" dirty="0"/>
          </a:p>
          <a:p>
            <a:r>
              <a:rPr lang="cs-CZ" dirty="0" smtClean="0"/>
              <a:t>procházka kolem Černého jezera</a:t>
            </a:r>
          </a:p>
          <a:p>
            <a:endParaRPr lang="cs-CZ" dirty="0"/>
          </a:p>
          <a:p>
            <a:r>
              <a:rPr lang="cs-CZ" dirty="0" smtClean="0"/>
              <a:t>individuální oběd</a:t>
            </a:r>
          </a:p>
          <a:p>
            <a:endParaRPr lang="cs-CZ" dirty="0"/>
          </a:p>
          <a:p>
            <a:r>
              <a:rPr lang="cs-CZ" dirty="0" smtClean="0"/>
              <a:t>odjezd zpět do Českých Budějovic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– 4. den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7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76456" cy="6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Cena zahrnuje: </a:t>
            </a:r>
            <a:r>
              <a:rPr lang="cs-CZ" dirty="0" smtClean="0"/>
              <a:t>dopravu, ubytování, vstup na zámek, půjčení kola a raftu, cestu parníkem, 3x snídaně, 2x večeře,  průvodce, pojištění CK proti úpadku</a:t>
            </a:r>
          </a:p>
          <a:p>
            <a:endParaRPr lang="cs-CZ" dirty="0" smtClean="0"/>
          </a:p>
          <a:p>
            <a:endParaRPr lang="cs-CZ" sz="3200" b="1" dirty="0" smtClean="0"/>
          </a:p>
          <a:p>
            <a:r>
              <a:rPr lang="cs-CZ" sz="3200" b="1" dirty="0" smtClean="0"/>
              <a:t>KONEČNÁ CENA: </a:t>
            </a:r>
            <a:r>
              <a:rPr lang="cs-CZ" sz="3200" b="1" dirty="0"/>
              <a:t>5 600 </a:t>
            </a:r>
            <a:r>
              <a:rPr lang="cs-CZ" sz="3200" b="1" dirty="0" smtClean="0"/>
              <a:t>Kč</a:t>
            </a:r>
            <a:endParaRPr lang="cs-CZ" sz="3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Kalkulace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0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600" b="1" dirty="0"/>
              <a:t> </a:t>
            </a:r>
            <a:r>
              <a:rPr lang="cs-CZ" sz="3600" b="1" dirty="0" smtClean="0"/>
              <a:t>                 Děkuji za pozornost</a:t>
            </a:r>
            <a:endParaRPr lang="cs-CZ" sz="3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9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čtyřdenní zájezd </a:t>
            </a:r>
          </a:p>
          <a:p>
            <a:endParaRPr lang="cs-CZ" dirty="0"/>
          </a:p>
          <a:p>
            <a:r>
              <a:rPr lang="cs-CZ" dirty="0" smtClean="0"/>
              <a:t>celkem 5 jezer</a:t>
            </a:r>
          </a:p>
          <a:p>
            <a:endParaRPr lang="cs-CZ" dirty="0"/>
          </a:p>
          <a:p>
            <a:r>
              <a:rPr lang="cs-CZ" dirty="0" smtClean="0"/>
              <a:t>vzhledem k některým náročnějším bodům programu je produkt vhodný spíše pro fyzicky zdatnější </a:t>
            </a:r>
          </a:p>
          <a:p>
            <a:endParaRPr lang="cs-CZ" dirty="0" smtClean="0"/>
          </a:p>
          <a:p>
            <a:r>
              <a:rPr lang="cs-CZ" dirty="0" smtClean="0"/>
              <a:t>květen, červen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4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6377399" y="2751018"/>
            <a:ext cx="2423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eva 6"/>
          <p:cNvSpPr/>
          <p:nvPr/>
        </p:nvSpPr>
        <p:spPr>
          <a:xfrm rot="21352359">
            <a:off x="3419872" y="5104611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9676022">
            <a:off x="2186240" y="3402095"/>
            <a:ext cx="968907" cy="19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213"/>
            <a:ext cx="8513874" cy="6238395"/>
          </a:xfrm>
        </p:spPr>
      </p:pic>
    </p:spTree>
    <p:extLst>
      <p:ext uri="{BB962C8B-B14F-4D97-AF65-F5344CB8AC3E}">
        <p14:creationId xmlns:p14="http://schemas.microsoft.com/office/powerpoint/2010/main" val="6164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675467"/>
            <a:ext cx="8136904" cy="3450696"/>
          </a:xfrm>
        </p:spPr>
        <p:txBody>
          <a:bodyPr>
            <a:normAutofit/>
          </a:bodyPr>
          <a:lstStyle/>
          <a:p>
            <a:r>
              <a:rPr lang="cs-CZ" dirty="0" smtClean="0"/>
              <a:t>odjezd z Českých Budějovic do Třeboně</a:t>
            </a:r>
          </a:p>
          <a:p>
            <a:endParaRPr lang="cs-CZ" dirty="0"/>
          </a:p>
          <a:p>
            <a:r>
              <a:rPr lang="cs-CZ" dirty="0" err="1" smtClean="0"/>
              <a:t>cyklovýlet</a:t>
            </a:r>
            <a:r>
              <a:rPr lang="cs-CZ" dirty="0" smtClean="0"/>
              <a:t> po naučné stezce okolo rybníku Rožmberk</a:t>
            </a:r>
          </a:p>
          <a:p>
            <a:endParaRPr lang="cs-CZ" dirty="0"/>
          </a:p>
          <a:p>
            <a:r>
              <a:rPr lang="cs-CZ" dirty="0" smtClean="0"/>
              <a:t>individuální oběd v Třeboni</a:t>
            </a:r>
          </a:p>
          <a:p>
            <a:endParaRPr lang="cs-CZ" dirty="0"/>
          </a:p>
          <a:p>
            <a:r>
              <a:rPr lang="cs-CZ" dirty="0" smtClean="0"/>
              <a:t>odjezd do místa nocování v rakouském městečku </a:t>
            </a:r>
            <a:r>
              <a:rPr lang="cs-CZ" dirty="0" err="1" smtClean="0"/>
              <a:t>Gmunden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- 1. den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9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76456" cy="65073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3" y="1196751"/>
            <a:ext cx="8384729" cy="47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 snídani plavba na parníku po jezeře </a:t>
            </a:r>
            <a:r>
              <a:rPr lang="cs-CZ" dirty="0" err="1" smtClean="0"/>
              <a:t>Traunsee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individuální oběd a poté přejezd do města </a:t>
            </a:r>
            <a:r>
              <a:rPr lang="cs-CZ" dirty="0" err="1" smtClean="0"/>
              <a:t>Seewalchen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Attersee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individuální pobyt na pláži u jezera </a:t>
            </a:r>
            <a:r>
              <a:rPr lang="cs-CZ" dirty="0" err="1" smtClean="0"/>
              <a:t>Attersee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navečer odjezd do Bavorska do města </a:t>
            </a:r>
            <a:r>
              <a:rPr lang="cs-CZ" dirty="0" err="1"/>
              <a:t>Prien</a:t>
            </a:r>
            <a:endParaRPr lang="cs-CZ" dirty="0"/>
          </a:p>
          <a:p>
            <a:endParaRPr lang="cs-CZ" dirty="0"/>
          </a:p>
          <a:p>
            <a:r>
              <a:rPr lang="cs-CZ" dirty="0"/>
              <a:t>ubytování v hotelu </a:t>
            </a:r>
            <a:r>
              <a:rPr lang="cs-CZ" dirty="0" err="1"/>
              <a:t>Unterwirt</a:t>
            </a:r>
            <a:r>
              <a:rPr lang="cs-CZ" dirty="0"/>
              <a:t>, večeře a nocování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- 2. den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9096"/>
            <a:ext cx="7880424" cy="625508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1" y="493025"/>
            <a:ext cx="7629522" cy="57272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8818"/>
            <a:ext cx="8464818" cy="56472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293853"/>
            <a:ext cx="8788346" cy="61255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2" y="738212"/>
            <a:ext cx="8120007" cy="530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 snídani výprava  na raftech na jezeře </a:t>
            </a:r>
            <a:r>
              <a:rPr lang="cs-CZ" dirty="0" err="1" smtClean="0"/>
              <a:t>Chiemsee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individuální oběd v městě </a:t>
            </a:r>
            <a:r>
              <a:rPr lang="cs-CZ" dirty="0" err="1" smtClean="0"/>
              <a:t>Prien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odjezd lodí na ostrůvek ležící na jezeře </a:t>
            </a:r>
            <a:r>
              <a:rPr lang="cs-CZ" dirty="0" err="1" smtClean="0"/>
              <a:t>Chiemsee</a:t>
            </a:r>
            <a:r>
              <a:rPr lang="cs-CZ" dirty="0" smtClean="0"/>
              <a:t>, kde proběhne prohlídka tzv. </a:t>
            </a:r>
            <a:r>
              <a:rPr lang="cs-CZ"/>
              <a:t>b</a:t>
            </a:r>
            <a:r>
              <a:rPr lang="cs-CZ" smtClean="0"/>
              <a:t>avorských </a:t>
            </a:r>
            <a:r>
              <a:rPr lang="cs-CZ" dirty="0" smtClean="0"/>
              <a:t>Versailles</a:t>
            </a:r>
          </a:p>
          <a:p>
            <a:endParaRPr lang="cs-CZ" dirty="0"/>
          </a:p>
          <a:p>
            <a:r>
              <a:rPr lang="cs-CZ" dirty="0" smtClean="0"/>
              <a:t>po návratu individuální program, večeře na hotelu</a:t>
            </a:r>
          </a:p>
          <a:p>
            <a:endParaRPr lang="cs-CZ" dirty="0"/>
          </a:p>
          <a:p>
            <a:r>
              <a:rPr lang="cs-CZ" dirty="0" smtClean="0"/>
              <a:t>večerní procházka po promenádě okolo nočního jezera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– 3. den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4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" y="836712"/>
            <a:ext cx="9105869" cy="48965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7093"/>
            <a:ext cx="8544948" cy="54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691</TotalTime>
  <Words>230</Words>
  <Application>Microsoft Office PowerPoint</Application>
  <PresentationFormat>Předvádění na obrazovce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Vlnění</vt:lpstr>
      <vt:lpstr>Putování po jezerech Jižních Čech, Horního Rakouska a  Východního Bavorska</vt:lpstr>
      <vt:lpstr>Úvodní informace</vt:lpstr>
      <vt:lpstr>Prezentace aplikace PowerPoint</vt:lpstr>
      <vt:lpstr>Program - 1. den</vt:lpstr>
      <vt:lpstr>Prezentace aplikace PowerPoint</vt:lpstr>
      <vt:lpstr>Program - 2. den</vt:lpstr>
      <vt:lpstr>Prezentace aplikace PowerPoint</vt:lpstr>
      <vt:lpstr>Program – 3. den</vt:lpstr>
      <vt:lpstr>Prezentace aplikace PowerPoint</vt:lpstr>
      <vt:lpstr>Program – 4. den</vt:lpstr>
      <vt:lpstr>Prezentace aplikace PowerPoint</vt:lpstr>
      <vt:lpstr>Kalkulace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Putování po jezerech Jižních Čech, Horního Rakouska a Bavorska</dc:title>
  <dc:creator>Jana</dc:creator>
  <cp:lastModifiedBy>Parmová Dagmar</cp:lastModifiedBy>
  <cp:revision>25</cp:revision>
  <dcterms:created xsi:type="dcterms:W3CDTF">2013-11-24T11:14:01Z</dcterms:created>
  <dcterms:modified xsi:type="dcterms:W3CDTF">2014-02-25T15:02:58Z</dcterms:modified>
</cp:coreProperties>
</file>