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ar, Armin" initials="KA" lastIdx="1" clrIdx="0">
    <p:extLst>
      <p:ext uri="{19B8F6BF-5375-455C-9EA6-DF929625EA0E}">
        <p15:presenceInfo xmlns:p15="http://schemas.microsoft.com/office/powerpoint/2012/main" userId="S-1-5-21-1393060369-1102717077-1881041405-220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4T11:10:22.59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12E26-2105-4018-8330-6116590873C6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B8CD8-55A6-4842-88F6-A4EBBF8C4D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134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56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4986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954986" cy="4351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345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272393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48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179" cy="132556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65179" cy="435133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5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88785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8878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15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808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8224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61953" y="1825625"/>
            <a:ext cx="488224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20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120373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639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63933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984422" y="1681163"/>
            <a:ext cx="49883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984422" y="2505075"/>
            <a:ext cx="4988379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8464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938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864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5602" y="987425"/>
            <a:ext cx="58467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0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52835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192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97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 title="Standort-Logo Oberösterreich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89580" y="5462588"/>
            <a:ext cx="720000" cy="720000"/>
          </a:xfrm>
          <a:prstGeom prst="rect">
            <a:avLst/>
          </a:prstGeom>
        </p:spPr>
      </p:pic>
      <p:pic>
        <p:nvPicPr>
          <p:cNvPr id="8" name="Grafik 7" title="Landeswappen Oberösterreich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10" y="365125"/>
            <a:ext cx="540000" cy="9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0670" y="1966452"/>
            <a:ext cx="7967704" cy="36668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AT" sz="3200" b="1" dirty="0"/>
              <a:t>Ergebnisse von Lichtsmogmessungen in den Gebieten der MAS </a:t>
            </a:r>
            <a:r>
              <a:rPr lang="de-AT" sz="3200" b="1" dirty="0" err="1"/>
              <a:t>Rozkvět</a:t>
            </a:r>
            <a:r>
              <a:rPr lang="de-AT" sz="3200" b="1" dirty="0"/>
              <a:t> </a:t>
            </a:r>
            <a:r>
              <a:rPr lang="de-AT" sz="3200" b="1" dirty="0" smtClean="0"/>
              <a:t>und Sterngartl Gusental</a:t>
            </a:r>
          </a:p>
          <a:p>
            <a:pPr>
              <a:lnSpc>
                <a:spcPct val="80000"/>
              </a:lnSpc>
            </a:pPr>
            <a:endParaRPr lang="de-DE" altLang="de-DE" sz="1600" i="1" dirty="0" smtClean="0"/>
          </a:p>
          <a:p>
            <a:r>
              <a:rPr lang="de-AT" altLang="de-DE" sz="1800" i="1" dirty="0"/>
              <a:t>Armin Kaspar </a:t>
            </a:r>
            <a:r>
              <a:rPr lang="de-AT" altLang="de-DE" sz="1800" i="1" dirty="0" err="1"/>
              <a:t>BSc</a:t>
            </a:r>
            <a:endParaRPr lang="de-AT" altLang="de-DE" sz="1800" i="1" dirty="0"/>
          </a:p>
          <a:p>
            <a:pPr eaLnBrk="1" hangingPunct="1">
              <a:lnSpc>
                <a:spcPct val="80000"/>
              </a:lnSpc>
            </a:pPr>
            <a:r>
              <a:rPr lang="de-DE" altLang="de-DE" sz="1800" i="1" dirty="0" smtClean="0"/>
              <a:t>Martin Waslmeier</a:t>
            </a:r>
          </a:p>
          <a:p>
            <a:pPr eaLnBrk="1" hangingPunct="1">
              <a:lnSpc>
                <a:spcPct val="80000"/>
              </a:lnSpc>
            </a:pPr>
            <a:endParaRPr lang="de-AT" altLang="de-DE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Amt der Oberösterreichischen Landesregierung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Abteilung Umweltschutz/Strahlenschutz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4021 Linz, Kärntnerstraße 10-12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Tel</a:t>
            </a:r>
            <a:r>
              <a:rPr lang="de-AT" altLang="de-DE" sz="1600" b="0" dirty="0"/>
              <a:t>.:	</a:t>
            </a:r>
            <a:r>
              <a:rPr lang="de-AT" altLang="de-DE" sz="1600" b="0" dirty="0" smtClean="0"/>
              <a:t>(+43 732) 77 20-145 32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 </a:t>
            </a:r>
            <a:r>
              <a:rPr lang="de-AT" altLang="de-DE" sz="1600" b="0" dirty="0" err="1" smtClean="0"/>
              <a:t>E-mail</a:t>
            </a:r>
            <a:r>
              <a:rPr lang="de-AT" altLang="de-DE" sz="1600" b="0" dirty="0"/>
              <a:t>: 	</a:t>
            </a:r>
            <a:r>
              <a:rPr lang="de-AT" altLang="de-DE" sz="1600" b="0" dirty="0" smtClean="0">
                <a:solidFill>
                  <a:srgbClr val="0070C0"/>
                </a:solidFill>
              </a:rPr>
              <a:t>armin.kaspar@ooe.gv.at</a:t>
            </a:r>
            <a:r>
              <a:rPr lang="de-AT" altLang="de-DE" sz="1600" b="0" dirty="0" smtClean="0">
                <a:solidFill>
                  <a:srgbClr val="005DA4"/>
                </a:solidFill>
              </a:rPr>
              <a:t> </a:t>
            </a:r>
            <a:endParaRPr lang="de-AT" altLang="de-DE" sz="1600" b="0" dirty="0" smtClean="0"/>
          </a:p>
          <a:p>
            <a:pPr eaLnBrk="1" hangingPunct="1">
              <a:lnSpc>
                <a:spcPct val="80000"/>
              </a:lnSpc>
            </a:pPr>
            <a:endParaRPr lang="de-AT" altLang="de-DE" sz="1600" b="0" dirty="0" smtClean="0"/>
          </a:p>
          <a:p>
            <a:pPr eaLnBrk="1" hangingPunct="1">
              <a:lnSpc>
                <a:spcPct val="80000"/>
              </a:lnSpc>
            </a:pPr>
            <a:endParaRPr lang="de-AT" altLang="de-DE" sz="1600" b="0" dirty="0" smtClean="0"/>
          </a:p>
          <a:p>
            <a:pPr eaLnBrk="1" hangingPunct="1">
              <a:lnSpc>
                <a:spcPct val="80000"/>
              </a:lnSpc>
            </a:pPr>
            <a:endParaRPr lang="de-AT" altLang="de-DE" sz="16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t="17075" r="42561" b="16825"/>
          <a:stretch/>
        </p:blipFill>
        <p:spPr>
          <a:xfrm>
            <a:off x="268458" y="0"/>
            <a:ext cx="3582212" cy="68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Satellitendaten </a:t>
            </a:r>
            <a:r>
              <a:rPr lang="de-AT" b="1" dirty="0"/>
              <a:t>MAS </a:t>
            </a:r>
            <a:r>
              <a:rPr lang="de-AT" b="1" dirty="0" err="1"/>
              <a:t>Rozkvět</a:t>
            </a:r>
            <a:endParaRPr lang="de-AT" b="1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52" y="1771069"/>
            <a:ext cx="7114674" cy="44316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049126" y="1825625"/>
            <a:ext cx="2654253" cy="432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57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Interpretation der Satellitendaten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MAS </a:t>
            </a:r>
            <a:r>
              <a:rPr lang="de-AT" dirty="0" err="1"/>
              <a:t>Rozkvět</a:t>
            </a:r>
            <a:r>
              <a:rPr lang="de-AT" dirty="0" smtClean="0"/>
              <a:t> und Oberösterreich haben potential für die Nominierung von Nachtschutzgebieten</a:t>
            </a:r>
          </a:p>
          <a:p>
            <a:endParaRPr lang="de-AT" dirty="0"/>
          </a:p>
          <a:p>
            <a:r>
              <a:rPr lang="de-AT" dirty="0" smtClean="0"/>
              <a:t>Grundlage für zusammenhängendes interregionales Gebiet</a:t>
            </a:r>
          </a:p>
          <a:p>
            <a:endParaRPr lang="de-AT" dirty="0"/>
          </a:p>
          <a:p>
            <a:r>
              <a:rPr lang="de-AT" dirty="0" smtClean="0"/>
              <a:t>Behutsames Vorgehen bei der Erneuerung/Erweiterung von Straßen- und Objektbeleuchtungen und diesem Gebiet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33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95"/>
            <a:ext cx="9865179" cy="1325563"/>
          </a:xfrm>
        </p:spPr>
        <p:txBody>
          <a:bodyPr/>
          <a:lstStyle/>
          <a:p>
            <a:r>
              <a:rPr lang="de-AT" dirty="0" smtClean="0"/>
              <a:t>Verifikationsmessungen vor Ort</a:t>
            </a:r>
            <a:br>
              <a:rPr lang="de-AT" dirty="0" smtClean="0"/>
            </a:br>
            <a:r>
              <a:rPr lang="de-AT" dirty="0" smtClean="0"/>
              <a:t>(Bodenmessungen)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606" y="1785139"/>
            <a:ext cx="3444345" cy="48081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15" y="2022123"/>
            <a:ext cx="6270543" cy="41920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49905" y="1323474"/>
            <a:ext cx="220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Oberösterreich</a:t>
            </a:r>
            <a:endParaRPr lang="de-AT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8080495" y="1560458"/>
            <a:ext cx="262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Tschechien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1211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Interpretation der Bodenmessungen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b="1" dirty="0" smtClean="0"/>
              <a:t>Mobile </a:t>
            </a:r>
            <a:r>
              <a:rPr lang="de-AT" b="1" dirty="0"/>
              <a:t>Messdaten </a:t>
            </a:r>
            <a:r>
              <a:rPr lang="de-AT" b="1" dirty="0" smtClean="0"/>
              <a:t>MAS </a:t>
            </a:r>
            <a:r>
              <a:rPr lang="de-AT" b="1" dirty="0" err="1" smtClean="0"/>
              <a:t>Rozkvět</a:t>
            </a:r>
            <a:endParaRPr lang="de-AT" b="1" dirty="0" smtClean="0"/>
          </a:p>
          <a:p>
            <a:r>
              <a:rPr lang="de-AT" dirty="0" smtClean="0"/>
              <a:t>wenige Werte vorhanden</a:t>
            </a:r>
          </a:p>
          <a:p>
            <a:pPr marL="0" indent="0">
              <a:buNone/>
            </a:pPr>
            <a:r>
              <a:rPr lang="de-AT" dirty="0" smtClean="0"/>
              <a:t>	◦ </a:t>
            </a:r>
            <a:r>
              <a:rPr lang="de-AT" dirty="0"/>
              <a:t>städtische Werte gefiltert</a:t>
            </a:r>
          </a:p>
          <a:p>
            <a:pPr marL="0" indent="0">
              <a:buNone/>
            </a:pPr>
            <a:r>
              <a:rPr lang="de-AT" dirty="0" smtClean="0"/>
              <a:t>	◦ </a:t>
            </a:r>
            <a:r>
              <a:rPr lang="de-AT" dirty="0"/>
              <a:t>Befahrbarkeit</a:t>
            </a:r>
            <a:r>
              <a:rPr lang="de-AT" dirty="0" smtClean="0"/>
              <a:t>?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/>
              <a:t>• Werte zeigen:</a:t>
            </a:r>
          </a:p>
          <a:p>
            <a:pPr marL="0" indent="0">
              <a:buNone/>
            </a:pPr>
            <a:r>
              <a:rPr lang="de-AT" dirty="0" smtClean="0"/>
              <a:t>	◦ </a:t>
            </a:r>
            <a:r>
              <a:rPr lang="de-AT" dirty="0"/>
              <a:t>Nachthimmelsqualität nach Norden nimmt ab</a:t>
            </a:r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 smtClean="0"/>
              <a:t>◦ </a:t>
            </a:r>
            <a:r>
              <a:rPr lang="de-AT" dirty="0"/>
              <a:t>Lichtquellen spiegeln sich in Messungen wieder</a:t>
            </a:r>
          </a:p>
          <a:p>
            <a:pPr marL="0" indent="0">
              <a:buNone/>
            </a:pPr>
            <a:r>
              <a:rPr lang="de-AT" dirty="0" smtClean="0"/>
              <a:t>	◦ </a:t>
            </a:r>
            <a:r>
              <a:rPr lang="de-AT" dirty="0"/>
              <a:t>Satellitendaten in Südhälfte gut repräsentativ</a:t>
            </a:r>
          </a:p>
          <a:p>
            <a:pPr marL="0" indent="0">
              <a:buNone/>
            </a:pPr>
            <a:r>
              <a:rPr lang="de-AT" dirty="0" smtClean="0"/>
              <a:t>	◦ </a:t>
            </a:r>
            <a:r>
              <a:rPr lang="de-AT" dirty="0"/>
              <a:t>Norden mit Problemen?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73" y="1416443"/>
            <a:ext cx="3866506" cy="25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Städtische Gebiete mit hohen </a:t>
            </a:r>
            <a:r>
              <a:rPr lang="de-AT" b="1" dirty="0" smtClean="0"/>
              <a:t>Nachthimmel-Helligkeiten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7" y="1825625"/>
            <a:ext cx="10278980" cy="3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34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PowerPoint-Präsentation</vt:lpstr>
      <vt:lpstr>Satellitendaten MAS Rozkvět</vt:lpstr>
      <vt:lpstr>Interpretation der Satellitendaten</vt:lpstr>
      <vt:lpstr>Verifikationsmessungen vor Ort (Bodenmessungen)</vt:lpstr>
      <vt:lpstr>Interpretation der Bodenmessungen</vt:lpstr>
      <vt:lpstr>Städtische Gebiete mit hohen Nachthimmel-Helligkeiten</vt:lpstr>
    </vt:vector>
  </TitlesOfParts>
  <Company>Land Oberösterreich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Kaufmann, Mariella</dc:creator>
  <cp:lastModifiedBy>Kaspar, Armin</cp:lastModifiedBy>
  <cp:revision>77</cp:revision>
  <cp:lastPrinted>2021-06-10T17:11:06Z</cp:lastPrinted>
  <dcterms:created xsi:type="dcterms:W3CDTF">2020-06-30T10:20:05Z</dcterms:created>
  <dcterms:modified xsi:type="dcterms:W3CDTF">2022-04-20T08:02:30Z</dcterms:modified>
</cp:coreProperties>
</file>