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2211DFEE-5420-4DD0-A628-9921A53D6659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ACB7CAFF-45A9-4EB1-8D23-456FB8D50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842448" cy="1801906"/>
          </a:xfrm>
        </p:spPr>
        <p:txBody>
          <a:bodyPr>
            <a:noAutofit/>
          </a:bodyPr>
          <a:lstStyle/>
          <a:p>
            <a:pPr algn="ctr"/>
            <a:r>
              <a:rPr lang="cs-CZ" sz="8800" b="1" dirty="0" smtClean="0">
                <a:solidFill>
                  <a:srgbClr val="660066"/>
                </a:solidFill>
                <a:latin typeface="Candara" pitchFamily="34" charset="0"/>
              </a:rPr>
              <a:t>Pohled na </a:t>
            </a:r>
            <a:r>
              <a:rPr lang="cs-CZ" sz="8800" b="1" dirty="0" smtClean="0">
                <a:solidFill>
                  <a:srgbClr val="660066"/>
                </a:solidFill>
                <a:latin typeface="Candara" pitchFamily="34" charset="0"/>
              </a:rPr>
              <a:t>Dunaj-Vltava</a:t>
            </a:r>
            <a:r>
              <a:rPr lang="cs-CZ" sz="8800" b="1" dirty="0" smtClean="0">
                <a:solidFill>
                  <a:srgbClr val="660066"/>
                </a:solidFill>
                <a:latin typeface="Candara" pitchFamily="34" charset="0"/>
              </a:rPr>
              <a:t> </a:t>
            </a:r>
            <a:r>
              <a:rPr lang="cs-CZ" sz="8800" b="1" dirty="0" smtClean="0">
                <a:solidFill>
                  <a:srgbClr val="660066"/>
                </a:solidFill>
                <a:latin typeface="Candara" pitchFamily="34" charset="0"/>
              </a:rPr>
              <a:t>z výšky</a:t>
            </a:r>
            <a:endParaRPr lang="cs-CZ" sz="8800" b="1" dirty="0">
              <a:solidFill>
                <a:srgbClr val="660066"/>
              </a:solidFill>
              <a:latin typeface="Candar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80720" cy="80803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660066"/>
                </a:solidFill>
              </a:rPr>
              <a:t>Evropský region </a:t>
            </a:r>
            <a:r>
              <a:rPr lang="cs-CZ" b="1" dirty="0" smtClean="0">
                <a:solidFill>
                  <a:srgbClr val="660066"/>
                </a:solidFill>
              </a:rPr>
              <a:t>Dunaj-Vltava</a:t>
            </a:r>
            <a:endParaRPr lang="cs-CZ" b="1" dirty="0">
              <a:solidFill>
                <a:srgbClr val="660066"/>
              </a:solidFill>
            </a:endParaRPr>
          </a:p>
        </p:txBody>
      </p:sp>
      <p:pic>
        <p:nvPicPr>
          <p:cNvPr id="4" name="Zástupný symbol pro obsah 3" descr="erdm_projektgebi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344816" cy="55571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311562" cy="80803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660066"/>
                </a:solidFill>
              </a:rPr>
              <a:t>Trasa zájezdu</a:t>
            </a:r>
            <a:endParaRPr lang="cs-CZ" b="1" dirty="0">
              <a:solidFill>
                <a:srgbClr val="660066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91071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cerveny_autob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068960"/>
            <a:ext cx="674180" cy="26967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8409E-6 L -0.09584 -0.08048 L -0.12396 -0.05065 L -0.19723 -0.06175 L -0.25226 0.05458 L -0.3198 0.0451 L -0.44098 -0.0525 L -0.46771 -0.04856 L -0.48178 -0.15934 L -0.53803 -0.14431 L -0.57605 -0.09181 L -0.54792 -0.02243 L -0.59306 -0.0037 L -0.52396 0.05828 L -0.44931 0.05458 L -0.40434 0.19519 L -0.3507 0.35107 L -0.25365 0.36402 L -0.14792 0.37165 L -0.06632 0.33973 L -0.01563 0.28909 L -0.00157 0.17461 L -0.01841 0.06198 L 4.72222E-6 -1.18409E-6 Z " pathEditMode="relative" rAng="0" ptsTypes="AAAAAAAAAAAAAAAAAAAAAAAA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660066"/>
                </a:solidFill>
              </a:rPr>
              <a:t>Informace o zájezdu</a:t>
            </a:r>
            <a:endParaRPr lang="cs-CZ" b="1" dirty="0">
              <a:solidFill>
                <a:srgbClr val="66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 denní okruh po rozhlednách v Evropském regionu Dunaj-Vltava</a:t>
            </a:r>
          </a:p>
          <a:p>
            <a:r>
              <a:rPr lang="cs-CZ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vhodné pro fyzicky zdatné osoby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660066"/>
                </a:solidFill>
              </a:rPr>
              <a:t>Program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smtClean="0">
                <a:solidFill>
                  <a:srgbClr val="660066"/>
                </a:solidFill>
              </a:rPr>
              <a:t>zájezdu</a:t>
            </a:r>
            <a:endParaRPr lang="cs-CZ" b="1" dirty="0">
              <a:solidFill>
                <a:srgbClr val="660066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2971800" cy="750887"/>
          </a:xfrm>
        </p:spPr>
        <p:txBody>
          <a:bodyPr/>
          <a:lstStyle/>
          <a:p>
            <a:pPr algn="l"/>
            <a:r>
              <a:rPr lang="cs-CZ" sz="3200" b="1" dirty="0" smtClean="0">
                <a:solidFill>
                  <a:schemeClr val="accent5"/>
                </a:solidFill>
              </a:rPr>
              <a:t>1. den</a:t>
            </a:r>
            <a:endParaRPr lang="cs-CZ" sz="3200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043608" y="2492896"/>
            <a:ext cx="3403848" cy="3294156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Odjezd z Českých Budějovic v 8:00</a:t>
            </a: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Příjezd do </a:t>
            </a:r>
            <a:r>
              <a:rPr lang="cs-CZ" sz="3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Libínského</a:t>
            </a:r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sedla cca 9:20</a:t>
            </a: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Výstup na rozhlednu </a:t>
            </a:r>
            <a:r>
              <a:rPr lang="cs-CZ" sz="3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Libín</a:t>
            </a:r>
            <a:endParaRPr lang="cs-CZ" sz="3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Individuální oběd</a:t>
            </a:r>
          </a:p>
          <a:p>
            <a:endParaRPr lang="cs-CZ" sz="3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572000" y="2492896"/>
            <a:ext cx="3888432" cy="3294156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Přejezd do Prášil</a:t>
            </a: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Výstup na rozhlednu Poledník</a:t>
            </a: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17:30 Přejezd do Železné Rudy, ubytování v Pensionu </a:t>
            </a:r>
            <a:r>
              <a:rPr lang="cs-CZ" sz="3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Böhmerwald</a:t>
            </a:r>
            <a:endParaRPr lang="cs-CZ" sz="3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Večeře</a:t>
            </a:r>
            <a:endParaRPr lang="cs-CZ" sz="3000" b="1" u="sng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cs-CZ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40" name="Picture 4" descr="143-Libín,rozhle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572000" cy="6096001"/>
          </a:xfrm>
          <a:prstGeom prst="rect">
            <a:avLst/>
          </a:prstGeom>
          <a:noFill/>
        </p:spPr>
      </p:pic>
      <p:pic>
        <p:nvPicPr>
          <p:cNvPr id="16" name="Obrázek 15" descr="http://rozhledny.webzdarma.cz/libin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Rozhledna Poledník, Šumav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Panoramatický výhled z rozhledny Poledník, Šumav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88204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18" descr="http://svetubytovani.cz/media/cache/67/0d/670d9462373084e97b9eaaad1a41baa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265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2" dur="61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3" dur="615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4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5" dur="615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6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660066"/>
                </a:solidFill>
              </a:rPr>
              <a:t>Program zájezdu</a:t>
            </a:r>
            <a:endParaRPr lang="cs-CZ" b="1" dirty="0">
              <a:solidFill>
                <a:srgbClr val="660066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2971800" cy="750887"/>
          </a:xfrm>
        </p:spPr>
        <p:txBody>
          <a:bodyPr/>
          <a:lstStyle/>
          <a:p>
            <a:pPr algn="l"/>
            <a:r>
              <a:rPr lang="cs-CZ" sz="3200" b="1" dirty="0" smtClean="0">
                <a:solidFill>
                  <a:schemeClr val="accent5"/>
                </a:solidFill>
              </a:rPr>
              <a:t>2. den</a:t>
            </a:r>
            <a:endParaRPr lang="cs-CZ" sz="3200" b="1" dirty="0">
              <a:solidFill>
                <a:schemeClr val="accent5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43608" y="2420888"/>
            <a:ext cx="3528392" cy="3294156"/>
          </a:xfrm>
        </p:spPr>
        <p:txBody>
          <a:bodyPr>
            <a:normAutofit fontScale="85000" lnSpcReduction="20000"/>
          </a:bodyPr>
          <a:lstStyle/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7:30 Snídaně</a:t>
            </a:r>
          </a:p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8:30 Odjezd do Dolního Bavorska do města </a:t>
            </a:r>
            <a:r>
              <a:rPr lang="cs-CZ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Langdorf</a:t>
            </a:r>
            <a:endParaRPr lang="cs-CZ" sz="33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Výstup na rozhlednu </a:t>
            </a:r>
            <a:r>
              <a:rPr lang="cs-CZ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Schönecker</a:t>
            </a:r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Riegel</a:t>
            </a:r>
            <a:endParaRPr lang="cs-CZ" sz="33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10:30 přejezd do města </a:t>
            </a:r>
            <a:r>
              <a:rPr lang="cs-CZ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Neuschönau</a:t>
            </a:r>
            <a:endParaRPr lang="cs-CZ" sz="33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cs-CZ" sz="33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99992" y="2541494"/>
            <a:ext cx="4032448" cy="3294156"/>
          </a:xfrm>
        </p:spPr>
        <p:txBody>
          <a:bodyPr>
            <a:normAutofit fontScale="85000" lnSpcReduction="20000"/>
          </a:bodyPr>
          <a:lstStyle/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Individuální oběd</a:t>
            </a:r>
          </a:p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Výstup na rozhlednu </a:t>
            </a:r>
            <a:r>
              <a:rPr lang="cs-CZ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Baumwipfelpfad</a:t>
            </a:r>
            <a:endParaRPr lang="cs-CZ" sz="33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15:30 Přejezd do </a:t>
            </a:r>
            <a:r>
              <a:rPr lang="cs-CZ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Waldkirchenu</a:t>
            </a:r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 , ubytování v Resortu </a:t>
            </a:r>
            <a:r>
              <a:rPr lang="cs-CZ" sz="33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Reutmühl</a:t>
            </a:r>
            <a:endParaRPr lang="cs-CZ" sz="33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 Večeře</a:t>
            </a:r>
          </a:p>
          <a:p>
            <a:endParaRPr lang="cs-CZ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Obrázek 6" descr="http://www.efirmy.cz/web/rozhledny.cz/images/392_main_2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0567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www.efirmy.cz/web/rozhledny.cz/images/392_panorama_2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http://www.efirmy.cz/web/rozhledny.cz/images/399_main_20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48680"/>
            <a:ext cx="43204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http://www.efirmy.cz/web/rozhledny.cz/images/399_panorama_20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http://r.bstatic.com/images/hotel/840x460/200/200219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32" y="260648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660066"/>
                </a:solidFill>
              </a:rPr>
              <a:t>Program zájezdu</a:t>
            </a:r>
            <a:endParaRPr lang="cs-CZ" b="1" dirty="0">
              <a:solidFill>
                <a:srgbClr val="660066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700808"/>
            <a:ext cx="2971800" cy="750887"/>
          </a:xfrm>
        </p:spPr>
        <p:txBody>
          <a:bodyPr/>
          <a:lstStyle/>
          <a:p>
            <a:pPr algn="l"/>
            <a:r>
              <a:rPr lang="cs-CZ" sz="3200" b="1" dirty="0" smtClean="0">
                <a:solidFill>
                  <a:schemeClr val="accent5"/>
                </a:solidFill>
              </a:rPr>
              <a:t>3. den</a:t>
            </a:r>
            <a:endParaRPr lang="cs-CZ" sz="3200" b="1" dirty="0">
              <a:solidFill>
                <a:schemeClr val="accent5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71600" y="2492896"/>
            <a:ext cx="3456384" cy="3294156"/>
          </a:xfrm>
        </p:spPr>
        <p:txBody>
          <a:bodyPr>
            <a:normAutofit fontScale="85000" lnSpcReduction="20000"/>
          </a:bodyPr>
          <a:lstStyle/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7:30 Snídaně</a:t>
            </a: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8:30 Odjezd do Horního Rakouska do města </a:t>
            </a:r>
            <a:r>
              <a:rPr lang="cs-CZ" sz="3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Mitternschlag</a:t>
            </a:r>
            <a:endParaRPr lang="cs-CZ" sz="3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Výstup na rozhlednu </a:t>
            </a:r>
            <a:r>
              <a:rPr lang="cs-CZ" sz="3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Ameisberg</a:t>
            </a:r>
            <a:endParaRPr lang="cs-CZ" sz="3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 11:00 přejezd do </a:t>
            </a:r>
            <a:r>
              <a:rPr lang="cs-CZ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Bad</a:t>
            </a:r>
            <a:r>
              <a:rPr lang="cs-CZ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Leonfeldenu</a:t>
            </a:r>
            <a:endParaRPr lang="cs-CZ" sz="32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55976" y="2541494"/>
            <a:ext cx="3645024" cy="3294156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Individuální oběd</a:t>
            </a:r>
          </a:p>
          <a:p>
            <a:r>
              <a:rPr lang="cs-CZ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Výstup na rozhlednu </a:t>
            </a:r>
            <a:r>
              <a:rPr lang="cs-CZ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Sternstein</a:t>
            </a:r>
            <a:endParaRPr lang="cs-CZ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Odjezd do ČB v 17:00</a:t>
            </a:r>
          </a:p>
          <a:p>
            <a:r>
              <a:rPr lang="cs-CZ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Příjezd cca 18:15</a:t>
            </a:r>
            <a:endParaRPr lang="cs-CZ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Obrázek 1" descr="ameisberg_323_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064896" cy="5976664"/>
          </a:xfrm>
          <a:prstGeom prst="rect">
            <a:avLst/>
          </a:prstGeom>
        </p:spPr>
      </p:pic>
      <p:pic>
        <p:nvPicPr>
          <p:cNvPr id="8" name="Obrázek 7" descr="Rozhled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532859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Sternstein rozhledn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627784" y="548680"/>
            <a:ext cx="3046112" cy="667536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660066"/>
                </a:solidFill>
              </a:rPr>
              <a:t>Cena zájezdu</a:t>
            </a:r>
            <a:endParaRPr lang="cs-CZ" sz="3600" dirty="0">
              <a:solidFill>
                <a:srgbClr val="660066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2x ubytování  s polopenzí</a:t>
            </a:r>
          </a:p>
          <a:p>
            <a:r>
              <a:rPr lang="cs-CZ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vstupné </a:t>
            </a:r>
          </a:p>
          <a:p>
            <a:r>
              <a:rPr lang="cs-CZ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doprava </a:t>
            </a:r>
          </a:p>
          <a:p>
            <a:r>
              <a:rPr lang="cs-CZ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služba průvodce</a:t>
            </a:r>
          </a:p>
          <a:p>
            <a:endParaRPr lang="cs-CZ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3635896" y="4365104"/>
            <a:ext cx="4498848" cy="758952"/>
          </a:xfrm>
        </p:spPr>
        <p:txBody>
          <a:bodyPr>
            <a:noAutofit/>
          </a:bodyPr>
          <a:lstStyle/>
          <a:p>
            <a:r>
              <a:rPr lang="cs-CZ" sz="8000" b="1" dirty="0" smtClean="0">
                <a:solidFill>
                  <a:srgbClr val="FFFF00"/>
                </a:solidFill>
              </a:rPr>
              <a:t>2 999,-</a:t>
            </a:r>
            <a:endParaRPr lang="cs-CZ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47664" y="2924944"/>
            <a:ext cx="5976664" cy="1801906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>
                <a:solidFill>
                  <a:srgbClr val="660066"/>
                </a:solidFill>
              </a:rPr>
              <a:t>Děkuji za pozornost!</a:t>
            </a:r>
            <a:endParaRPr lang="cs-CZ" sz="9600" dirty="0">
              <a:solidFill>
                <a:srgbClr val="660066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7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Motiv7</Template>
  <TotalTime>417</TotalTime>
  <Words>166</Words>
  <Application>Microsoft Office PowerPoint</Application>
  <PresentationFormat>Předvádění na obrazovce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Motiv7</vt:lpstr>
      <vt:lpstr>Pohled na Dunaj-Vltava z výšky</vt:lpstr>
      <vt:lpstr>Evropský region Dunaj-Vltava</vt:lpstr>
      <vt:lpstr>Trasa zájezdu</vt:lpstr>
      <vt:lpstr>Informace o zájezdu</vt:lpstr>
      <vt:lpstr>Program zájezdu</vt:lpstr>
      <vt:lpstr>Program zájezdu</vt:lpstr>
      <vt:lpstr>Program zájezdu</vt:lpstr>
      <vt:lpstr>Cena zájezdu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Pohled na Donau-Moldau z výšky</dc:title>
  <dc:creator>hanka</dc:creator>
  <cp:lastModifiedBy>Parmová Dagmar</cp:lastModifiedBy>
  <cp:revision>26</cp:revision>
  <dcterms:created xsi:type="dcterms:W3CDTF">2013-09-25T15:19:29Z</dcterms:created>
  <dcterms:modified xsi:type="dcterms:W3CDTF">2014-02-24T11:30:43Z</dcterms:modified>
</cp:coreProperties>
</file>